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04"/>
  </p:notesMasterIdLst>
  <p:sldIdLst>
    <p:sldId id="256" r:id="rId2"/>
    <p:sldId id="2133" r:id="rId3"/>
    <p:sldId id="264" r:id="rId4"/>
    <p:sldId id="435" r:id="rId5"/>
    <p:sldId id="2169" r:id="rId6"/>
    <p:sldId id="434" r:id="rId7"/>
    <p:sldId id="448" r:id="rId8"/>
    <p:sldId id="506" r:id="rId9"/>
    <p:sldId id="507" r:id="rId10"/>
    <p:sldId id="387" r:id="rId11"/>
    <p:sldId id="2194" r:id="rId12"/>
    <p:sldId id="2195" r:id="rId13"/>
    <p:sldId id="431" r:id="rId14"/>
    <p:sldId id="2158" r:id="rId15"/>
    <p:sldId id="2157" r:id="rId16"/>
    <p:sldId id="410" r:id="rId17"/>
    <p:sldId id="414" r:id="rId18"/>
    <p:sldId id="386" r:id="rId19"/>
    <p:sldId id="418" r:id="rId20"/>
    <p:sldId id="423" r:id="rId21"/>
    <p:sldId id="416" r:id="rId22"/>
    <p:sldId id="419" r:id="rId23"/>
    <p:sldId id="420" r:id="rId24"/>
    <p:sldId id="430" r:id="rId25"/>
    <p:sldId id="421" r:id="rId26"/>
    <p:sldId id="2193" r:id="rId27"/>
    <p:sldId id="422" r:id="rId28"/>
    <p:sldId id="441" r:id="rId29"/>
    <p:sldId id="2159" r:id="rId30"/>
    <p:sldId id="2134" r:id="rId31"/>
    <p:sldId id="2135" r:id="rId32"/>
    <p:sldId id="669" r:id="rId33"/>
    <p:sldId id="2136" r:id="rId34"/>
    <p:sldId id="2149" r:id="rId35"/>
    <p:sldId id="2150" r:id="rId36"/>
    <p:sldId id="2151" r:id="rId37"/>
    <p:sldId id="2152" r:id="rId38"/>
    <p:sldId id="2153" r:id="rId39"/>
    <p:sldId id="2165" r:id="rId40"/>
    <p:sldId id="2167" r:id="rId41"/>
    <p:sldId id="274" r:id="rId42"/>
    <p:sldId id="2160" r:id="rId43"/>
    <p:sldId id="393" r:id="rId44"/>
    <p:sldId id="394" r:id="rId45"/>
    <p:sldId id="2174" r:id="rId46"/>
    <p:sldId id="2175" r:id="rId47"/>
    <p:sldId id="2065" r:id="rId48"/>
    <p:sldId id="2068" r:id="rId49"/>
    <p:sldId id="285" r:id="rId50"/>
    <p:sldId id="2067" r:id="rId51"/>
    <p:sldId id="2069" r:id="rId52"/>
    <p:sldId id="2071" r:id="rId53"/>
    <p:sldId id="2176" r:id="rId54"/>
    <p:sldId id="2084" r:id="rId55"/>
    <p:sldId id="2170" r:id="rId56"/>
    <p:sldId id="2083" r:id="rId57"/>
    <p:sldId id="2177" r:id="rId58"/>
    <p:sldId id="2087" r:id="rId59"/>
    <p:sldId id="2171" r:id="rId60"/>
    <p:sldId id="2090" r:id="rId61"/>
    <p:sldId id="2172" r:id="rId62"/>
    <p:sldId id="2166" r:id="rId63"/>
    <p:sldId id="2091" r:id="rId64"/>
    <p:sldId id="278" r:id="rId65"/>
    <p:sldId id="2173" r:id="rId66"/>
    <p:sldId id="2074" r:id="rId67"/>
    <p:sldId id="2154" r:id="rId68"/>
    <p:sldId id="2161" r:id="rId69"/>
    <p:sldId id="2092" r:id="rId70"/>
    <p:sldId id="2093" r:id="rId71"/>
    <p:sldId id="282" r:id="rId72"/>
    <p:sldId id="2094" r:id="rId73"/>
    <p:sldId id="284" r:id="rId74"/>
    <p:sldId id="2096" r:id="rId75"/>
    <p:sldId id="2095" r:id="rId76"/>
    <p:sldId id="2097" r:id="rId77"/>
    <p:sldId id="2098" r:id="rId78"/>
    <p:sldId id="2101" r:id="rId79"/>
    <p:sldId id="2162" r:id="rId80"/>
    <p:sldId id="2120" r:id="rId81"/>
    <p:sldId id="2121" r:id="rId82"/>
    <p:sldId id="2155" r:id="rId83"/>
    <p:sldId id="2178" r:id="rId84"/>
    <p:sldId id="2123" r:id="rId85"/>
    <p:sldId id="2179" r:id="rId86"/>
    <p:sldId id="2180" r:id="rId87"/>
    <p:sldId id="2181" r:id="rId88"/>
    <p:sldId id="2182" r:id="rId89"/>
    <p:sldId id="2183" r:id="rId90"/>
    <p:sldId id="2184" r:id="rId91"/>
    <p:sldId id="2185" r:id="rId92"/>
    <p:sldId id="2186" r:id="rId93"/>
    <p:sldId id="2187" r:id="rId94"/>
    <p:sldId id="2188" r:id="rId95"/>
    <p:sldId id="2189" r:id="rId96"/>
    <p:sldId id="2190" r:id="rId97"/>
    <p:sldId id="2191" r:id="rId98"/>
    <p:sldId id="2192" r:id="rId99"/>
    <p:sldId id="2124" r:id="rId100"/>
    <p:sldId id="2125" r:id="rId101"/>
    <p:sldId id="2126" r:id="rId102"/>
    <p:sldId id="2163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133"/>
            <p14:sldId id="264"/>
          </p14:sldIdLst>
        </p14:section>
        <p14:section name="Schedulers Wrap-up" id="{E8790C19-8942-4548-BDA1-A965EC59BD27}">
          <p14:sldIdLst>
            <p14:sldId id="435"/>
            <p14:sldId id="2169"/>
            <p14:sldId id="434"/>
            <p14:sldId id="448"/>
            <p14:sldId id="506"/>
            <p14:sldId id="507"/>
            <p14:sldId id="387"/>
            <p14:sldId id="2194"/>
            <p14:sldId id="2195"/>
            <p14:sldId id="431"/>
          </p14:sldIdLst>
        </p14:section>
        <p14:section name="Threads" id="{EB441FF5-DDF3-4236-9025-04554BF2B6A1}">
          <p14:sldIdLst>
            <p14:sldId id="2158"/>
            <p14:sldId id="2157"/>
            <p14:sldId id="410"/>
            <p14:sldId id="414"/>
            <p14:sldId id="386"/>
            <p14:sldId id="418"/>
            <p14:sldId id="423"/>
            <p14:sldId id="416"/>
            <p14:sldId id="419"/>
            <p14:sldId id="420"/>
            <p14:sldId id="430"/>
            <p14:sldId id="421"/>
            <p14:sldId id="2193"/>
            <p14:sldId id="422"/>
            <p14:sldId id="441"/>
          </p14:sldIdLst>
        </p14:section>
        <p14:section name="Need for Parallelism" id="{B55B8E8C-5EAB-4A1E-A4E9-AE5E896E46FA}">
          <p14:sldIdLst>
            <p14:sldId id="2159"/>
            <p14:sldId id="2134"/>
            <p14:sldId id="2135"/>
            <p14:sldId id="669"/>
            <p14:sldId id="2136"/>
            <p14:sldId id="2149"/>
            <p14:sldId id="2150"/>
            <p14:sldId id="2151"/>
            <p14:sldId id="2152"/>
            <p14:sldId id="2153"/>
            <p14:sldId id="2165"/>
            <p14:sldId id="2167"/>
            <p14:sldId id="274"/>
          </p14:sldIdLst>
        </p14:section>
        <p14:section name="Processor concurrency" id="{3FEDECB0-4F3C-4671-8D8A-85086C5EEA6A}">
          <p14:sldIdLst>
            <p14:sldId id="2160"/>
            <p14:sldId id="393"/>
            <p14:sldId id="394"/>
            <p14:sldId id="2174"/>
            <p14:sldId id="2175"/>
            <p14:sldId id="2065"/>
            <p14:sldId id="2068"/>
            <p14:sldId id="285"/>
            <p14:sldId id="2067"/>
            <p14:sldId id="2069"/>
            <p14:sldId id="2071"/>
            <p14:sldId id="2176"/>
            <p14:sldId id="2084"/>
            <p14:sldId id="2170"/>
            <p14:sldId id="2083"/>
            <p14:sldId id="2177"/>
            <p14:sldId id="2087"/>
            <p14:sldId id="2171"/>
            <p14:sldId id="2090"/>
            <p14:sldId id="2172"/>
            <p14:sldId id="2166"/>
            <p14:sldId id="2091"/>
            <p14:sldId id="278"/>
            <p14:sldId id="2173"/>
            <p14:sldId id="2074"/>
            <p14:sldId id="2154"/>
          </p14:sldIdLst>
        </p14:section>
        <p14:section name="Amdahl's Law" id="{B1F7EB25-F43C-4DBD-9FB8-14E968F5E8D6}">
          <p14:sldIdLst>
            <p14:sldId id="2161"/>
            <p14:sldId id="2092"/>
            <p14:sldId id="2093"/>
            <p14:sldId id="282"/>
            <p14:sldId id="2094"/>
            <p14:sldId id="284"/>
            <p14:sldId id="2096"/>
            <p14:sldId id="2095"/>
            <p14:sldId id="2097"/>
            <p14:sldId id="2098"/>
            <p14:sldId id="2101"/>
          </p14:sldIdLst>
        </p14:section>
        <p14:section name="Data Races" id="{A5E037A1-D17F-4CB7-BC91-9E3EE5CE0F2B}">
          <p14:sldIdLst>
            <p14:sldId id="2162"/>
            <p14:sldId id="2120"/>
            <p14:sldId id="2121"/>
            <p14:sldId id="2155"/>
            <p14:sldId id="2178"/>
            <p14:sldId id="2123"/>
            <p14:sldId id="2179"/>
            <p14:sldId id="2180"/>
            <p14:sldId id="2181"/>
            <p14:sldId id="2182"/>
            <p14:sldId id="2183"/>
            <p14:sldId id="2184"/>
            <p14:sldId id="2185"/>
            <p14:sldId id="2186"/>
            <p14:sldId id="2187"/>
            <p14:sldId id="2188"/>
            <p14:sldId id="2189"/>
            <p14:sldId id="2190"/>
            <p14:sldId id="2191"/>
            <p14:sldId id="2192"/>
            <p14:sldId id="2124"/>
            <p14:sldId id="2125"/>
            <p14:sldId id="2126"/>
          </p14:sldIdLst>
        </p14:section>
        <p14:section name="Wrapup" id="{29A7F866-9DA9-446B-8359-CE426CB89C7A}">
          <p14:sldIdLst>
            <p14:sldId id="21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20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32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 Moore</a:t>
            </a:r>
            <a:r>
              <a:rPr lang="en-US" baseline="0" dirty="0"/>
              <a:t> – first version of the law – ’65: double every year; restated in ‘75: double every two years</a:t>
            </a:r>
          </a:p>
          <a:p>
            <a:r>
              <a:rPr lang="en-US" baseline="0" dirty="0"/>
              <a:t>Was simplified to “every 18 months”</a:t>
            </a:r>
          </a:p>
        </p:txBody>
      </p:sp>
    </p:spTree>
    <p:extLst>
      <p:ext uri="{BB962C8B-B14F-4D97-AF65-F5344CB8AC3E}">
        <p14:creationId xmlns:p14="http://schemas.microsoft.com/office/powerpoint/2010/main" val="143723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df4597270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df4597270_0_5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5df4597270_0_5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df2a4e0c9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5df2a4e0c9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e18c33101_0_137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5e18c33101_0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64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5e18c33101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5e18c33101_0_17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g5e18c33101_0_172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6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52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14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df537fd6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5df537fd69_1_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g5df537fd69_1_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15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hyperlink" Target="https://man7.org/linux/man-pages/man7/pthreads.7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acolyer.org/2016/04/26/the-linux-scheduler-a-decade-of-wasted-cores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wn.net/Articles/925371/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05: Concurrency</a:t>
            </a:r>
            <a:br>
              <a:rPr lang="en-US" dirty="0"/>
            </a:br>
            <a:r>
              <a:rPr lang="en-US" dirty="0"/>
              <a:t>Sources and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and UC Berkeley CS61C and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5BCE-0D58-4C89-B47D-2EDD932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2F5-E3A1-45AA-B7EE-CE7C4E8C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Affinity scheduling</a:t>
            </a:r>
            <a:r>
              <a:rPr lang="en-US" dirty="0"/>
              <a:t>: once a thread is scheduled on a CPU, OS tries to reschedule it on the same CPU</a:t>
            </a:r>
          </a:p>
          <a:p>
            <a:pPr lvl="1"/>
            <a:r>
              <a:rPr lang="en-US" dirty="0"/>
              <a:t>Cache reuse</a:t>
            </a:r>
          </a:p>
          <a:p>
            <a:pPr lvl="1"/>
            <a:r>
              <a:rPr lang="en-US" dirty="0"/>
              <a:t>Grouping threads could help or hurt…</a:t>
            </a:r>
          </a:p>
          <a:p>
            <a:pPr lvl="1"/>
            <a:endParaRPr lang="en-US" dirty="0"/>
          </a:p>
          <a:p>
            <a:r>
              <a:rPr lang="en-US" dirty="0"/>
              <a:t>Soft affinity: make this a goal of the system</a:t>
            </a:r>
          </a:p>
          <a:p>
            <a:pPr lvl="1"/>
            <a:r>
              <a:rPr lang="en-US" dirty="0"/>
              <a:t>Not always achieved</a:t>
            </a:r>
          </a:p>
          <a:p>
            <a:pPr lvl="1"/>
            <a:endParaRPr lang="en-US" dirty="0"/>
          </a:p>
          <a:p>
            <a:r>
              <a:rPr lang="en-US" dirty="0"/>
              <a:t>Hard affinity: allow some jobs to demand guaranteed affinity</a:t>
            </a:r>
          </a:p>
          <a:p>
            <a:pPr lvl="1"/>
            <a:r>
              <a:rPr lang="en-US" dirty="0"/>
              <a:t>Process/Thread can tell the kernel which core it should be run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3936-23C4-4563-98CB-513F3C2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understanding: data races with multiple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 three threads with a shared global variable: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/>
              <a:t>What are the possible values of count?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100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713600" y="2201264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-=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785E4-36E9-9B47-B0CE-C00F833EE95A}"/>
              </a:ext>
            </a:extLst>
          </p:cNvPr>
          <p:cNvSpPr txBox="1"/>
          <p:nvPr/>
        </p:nvSpPr>
        <p:spPr>
          <a:xfrm>
            <a:off x="83824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3: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3;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37485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understanding: data races with multiple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 three threads with a shared global variable: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/>
              <a:t>What are the possible values of count?		</a:t>
            </a:r>
            <a:r>
              <a:rPr lang="en-US" sz="2400" b="1" dirty="0"/>
              <a:t>-2, 0, 1, 2, 3, 5</a:t>
            </a:r>
          </a:p>
          <a:p>
            <a:pPr marL="0" indent="0">
              <a:buNone/>
            </a:pPr>
            <a:r>
              <a:rPr lang="en-US" sz="2400" dirty="0"/>
              <a:t>How are you supposed to reason about this?!</a:t>
            </a:r>
            <a:br>
              <a:rPr lang="en-US" sz="2400" dirty="0"/>
            </a:br>
            <a:r>
              <a:rPr lang="en-US" sz="2400" dirty="0"/>
              <a:t>Need mechanisms for sharing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101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713600" y="2201264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-=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785E4-36E9-9B47-B0CE-C00F833EE95A}"/>
              </a:ext>
            </a:extLst>
          </p:cNvPr>
          <p:cNvSpPr txBox="1"/>
          <p:nvPr/>
        </p:nvSpPr>
        <p:spPr>
          <a:xfrm>
            <a:off x="83824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3: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3;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47595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  <a:p>
            <a:pPr lvl="1"/>
            <a:r>
              <a:rPr lang="en-US" sz="2800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3002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BEE4-C53E-B1A3-A811-78E3CCF6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queue multicore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31DBB-78A1-B3A8-5216-2AA0741CB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approach to multicore scheduling</a:t>
            </a:r>
          </a:p>
          <a:p>
            <a:pPr lvl="1"/>
            <a:r>
              <a:rPr lang="en-US" dirty="0"/>
              <a:t>Keep one global queue of all jobs to be run</a:t>
            </a:r>
          </a:p>
          <a:p>
            <a:pPr lvl="1"/>
            <a:r>
              <a:rPr lang="en-US" dirty="0"/>
              <a:t>Whenever a processor becomes idle, grab the next job from the queue</a:t>
            </a:r>
          </a:p>
          <a:p>
            <a:pPr lvl="1"/>
            <a:r>
              <a:rPr lang="en-US" dirty="0"/>
              <a:t>Essentially, exactly the single-core strategy, but with more cores</a:t>
            </a:r>
          </a:p>
          <a:p>
            <a:pPr lvl="1"/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Odds are that a job will run on a different core next time</a:t>
            </a:r>
          </a:p>
          <a:p>
            <a:pPr lvl="2"/>
            <a:r>
              <a:rPr lang="en-US" dirty="0"/>
              <a:t>So state for the job won’t be in the per-core cache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one core can modify the queue at a time</a:t>
            </a:r>
          </a:p>
          <a:p>
            <a:pPr lvl="2"/>
            <a:r>
              <a:rPr lang="en-US" dirty="0"/>
              <a:t>See data race issues we’ll talk about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4F89E-6D6F-335E-C961-1BBD67F2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DE91-DC25-0A19-F96C-5EB50416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Multi-queue multicore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083E-282D-4C13-2040-4391DFB19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one queue of jobs for each core</a:t>
            </a:r>
          </a:p>
          <a:p>
            <a:pPr lvl="1"/>
            <a:r>
              <a:rPr lang="en-US" dirty="0"/>
              <a:t>Ensures that jobs stay on a single core when running</a:t>
            </a:r>
          </a:p>
          <a:p>
            <a:pPr lvl="1"/>
            <a:endParaRPr lang="en-US" dirty="0"/>
          </a:p>
          <a:p>
            <a:r>
              <a:rPr lang="en-US" dirty="0"/>
              <a:t>Need to balance work among cores somehow</a:t>
            </a:r>
          </a:p>
          <a:p>
            <a:pPr lvl="1"/>
            <a:r>
              <a:rPr lang="en-US" dirty="0"/>
              <a:t>Might have one core with many jobs and another that’s idle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Work stealing: when a processor is idle, look at other processor’s queues and take a job from them</a:t>
            </a:r>
          </a:p>
          <a:p>
            <a:pPr lvl="2"/>
            <a:r>
              <a:rPr lang="en-US" dirty="0"/>
              <a:t>Still undermines affinity goals, but hopefully worth it?</a:t>
            </a:r>
          </a:p>
          <a:p>
            <a:pPr lvl="2"/>
            <a:r>
              <a:rPr lang="en-US" dirty="0"/>
              <a:t>Complicated to scale out to many cores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1F885-6385-12D7-8829-E41ED8AF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6428-F716-42EE-B13A-2752275B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schedulers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1367EAF-E750-4CE2-B046-C0B9A9BD86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7594" y="1333500"/>
          <a:ext cx="10972800" cy="46990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5382000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678273587"/>
                    </a:ext>
                  </a:extLst>
                </a:gridCol>
              </a:tblGrid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If You care About: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Then Choose: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345563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CPU Throughput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First-In-First-Out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25814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Average Turnaround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Shortest Remaining Processing Time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57111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Average Response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Round Robin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00792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Favoring Important Tasks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Priority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316743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Fair CPU Time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Linux CFS or EEVDF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66570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EDF or 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496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FEA08-81E5-4FDD-8C8B-E0759E78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Threads Review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  <a:p>
            <a:pPr lvl="1"/>
            <a:r>
              <a:rPr lang="en-US" sz="2800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4365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could have multiple threads</a:t>
            </a:r>
          </a:p>
          <a:p>
            <a:pPr lvl="1"/>
            <a:r>
              <a:rPr lang="en-US" dirty="0"/>
              <a:t>Each with its own registers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200" y="2243294"/>
            <a:ext cx="7615885" cy="4038373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7B352-F163-46AE-904F-0E09FDB9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2281931"/>
            <a:ext cx="4917052" cy="194713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2C95F57-DA7E-46E1-923A-F5790F5D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4229070"/>
            <a:ext cx="4917052" cy="1947139"/>
          </a:xfrm>
          <a:prstGeom prst="rect">
            <a:avLst/>
          </a:prstGeom>
        </p:spPr>
      </p:pic>
      <p:sp>
        <p:nvSpPr>
          <p:cNvPr id="136" name="Content Placeholder 19">
            <a:extLst>
              <a:ext uri="{FF2B5EF4-FFF2-40B4-BE49-F238E27FC236}">
                <a16:creationId xmlns:a16="http://schemas.microsoft.com/office/drawing/2014/main" id="{B13C4FED-8658-4DE9-BAB2-B31B14C94AB0}"/>
              </a:ext>
            </a:extLst>
          </p:cNvPr>
          <p:cNvSpPr txBox="1">
            <a:spLocks/>
          </p:cNvSpPr>
          <p:nvPr/>
        </p:nvSpPr>
        <p:spPr>
          <a:xfrm>
            <a:off x="8357437" y="2281930"/>
            <a:ext cx="3451715" cy="370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Threads have separate:</a:t>
            </a:r>
          </a:p>
          <a:p>
            <a:pPr lvl="1"/>
            <a:r>
              <a:rPr lang="en-US" sz="2000" dirty="0"/>
              <a:t>Instruction Pointer</a:t>
            </a:r>
          </a:p>
          <a:p>
            <a:pPr lvl="1"/>
            <a:r>
              <a:rPr lang="en-US" sz="2000" dirty="0"/>
              <a:t>Registers</a:t>
            </a:r>
          </a:p>
          <a:p>
            <a:pPr lvl="1"/>
            <a:r>
              <a:rPr lang="en-US" sz="2000" dirty="0"/>
              <a:t>Stack Memory</a:t>
            </a:r>
          </a:p>
          <a:p>
            <a:pPr lvl="1"/>
            <a:r>
              <a:rPr lang="en-US" sz="2000" dirty="0"/>
              <a:t>Condition Codes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Threads share: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55946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web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5ACA6D-FD73-4AA4-B78D-96FFC1060093}"/>
              </a:ext>
            </a:extLst>
          </p:cNvPr>
          <p:cNvSpPr txBox="1">
            <a:spLocks/>
          </p:cNvSpPr>
          <p:nvPr/>
        </p:nvSpPr>
        <p:spPr>
          <a:xfrm>
            <a:off x="607595" y="1600200"/>
            <a:ext cx="9679405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Web server</a:t>
            </a:r>
          </a:p>
          <a:p>
            <a:pPr lvl="1"/>
            <a:r>
              <a:rPr lang="en-US" dirty="0"/>
              <a:t>Receives multiple simultaneous requests</a:t>
            </a:r>
          </a:p>
          <a:p>
            <a:pPr lvl="1"/>
            <a:r>
              <a:rPr lang="en-US" dirty="0"/>
              <a:t>Reads web pages from disk to satisfy each request</a:t>
            </a:r>
          </a:p>
        </p:txBody>
      </p:sp>
      <p:pic>
        <p:nvPicPr>
          <p:cNvPr id="6" name="Picture 11" descr="server.png">
            <a:extLst>
              <a:ext uri="{FF2B5EF4-FFF2-40B4-BE49-F238E27FC236}">
                <a16:creationId xmlns:a16="http://schemas.microsoft.com/office/drawing/2014/main" id="{B76E69BF-5AE7-4A11-A0DA-9BE466AD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76CD-5998-4148-801E-C876A481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429000"/>
            <a:ext cx="5334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192B9-D179-49E9-9B9C-804034F2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343400"/>
            <a:ext cx="5334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69750-B447-4AA2-A4CC-E61B31C5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334000"/>
            <a:ext cx="533400" cy="533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D6283-ACE4-4ECD-A51C-38C270208789}"/>
              </a:ext>
            </a:extLst>
          </p:cNvPr>
          <p:cNvCxnSpPr/>
          <p:nvPr/>
        </p:nvCxnSpPr>
        <p:spPr>
          <a:xfrm flipH="1">
            <a:off x="6705600" y="3810000"/>
            <a:ext cx="1219200" cy="4572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0AB94-B445-4041-9D42-19D9EB8046DC}"/>
              </a:ext>
            </a:extLst>
          </p:cNvPr>
          <p:cNvCxnSpPr>
            <a:stCxn id="8" idx="1"/>
          </p:cNvCxnSpPr>
          <p:nvPr/>
        </p:nvCxnSpPr>
        <p:spPr>
          <a:xfrm flipH="1">
            <a:off x="6705600" y="4610100"/>
            <a:ext cx="1905000" cy="381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0B0A8-3823-4C0D-9430-39381D81B1FB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781800" y="4953000"/>
            <a:ext cx="1295400" cy="6477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gnetic Disk 8">
            <a:extLst>
              <a:ext uri="{FF2B5EF4-FFF2-40B4-BE49-F238E27FC236}">
                <a16:creationId xmlns:a16="http://schemas.microsoft.com/office/drawing/2014/main" id="{1CA2D9DE-9F54-457E-BCF5-DE70FE1E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87D481-BF0E-4B08-A9C6-1776F0765E43}"/>
              </a:ext>
            </a:extLst>
          </p:cNvPr>
          <p:cNvSpPr/>
          <p:nvPr/>
        </p:nvSpPr>
        <p:spPr>
          <a:xfrm>
            <a:off x="4118350" y="3929707"/>
            <a:ext cx="1291748" cy="347385"/>
          </a:xfrm>
          <a:custGeom>
            <a:avLst/>
            <a:gdLst>
              <a:gd name="connsiteX0" fmla="*/ 0 w 1291748"/>
              <a:gd name="connsiteY0" fmla="*/ 347385 h 347385"/>
              <a:gd name="connsiteX1" fmla="*/ 575317 w 1291748"/>
              <a:gd name="connsiteY1" fmla="*/ 7 h 347385"/>
              <a:gd name="connsiteX2" fmla="*/ 1291748 w 1291748"/>
              <a:gd name="connsiteY2" fmla="*/ 336529 h 3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48" h="347385">
                <a:moveTo>
                  <a:pt x="0" y="347385"/>
                </a:moveTo>
                <a:cubicBezTo>
                  <a:pt x="180013" y="174600"/>
                  <a:pt x="360026" y="1816"/>
                  <a:pt x="575317" y="7"/>
                </a:cubicBezTo>
                <a:cubicBezTo>
                  <a:pt x="790608" y="-1802"/>
                  <a:pt x="1291748" y="336529"/>
                  <a:pt x="1291748" y="336529"/>
                </a:cubicBezTo>
              </a:path>
            </a:pathLst>
          </a:custGeom>
          <a:ln w="28575">
            <a:solidFill>
              <a:schemeClr val="accent6"/>
            </a:solidFill>
            <a:headEnd type="triangle" w="lg" len="lg"/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15" name="Magnetic Disk 8">
            <a:extLst>
              <a:ext uri="{FF2B5EF4-FFF2-40B4-BE49-F238E27FC236}">
                <a16:creationId xmlns:a16="http://schemas.microsoft.com/office/drawing/2014/main" id="{E5E6B8FA-D6B7-4D04-BC17-3FEA45BF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" name="Magnetic Disk 8">
            <a:extLst>
              <a:ext uri="{FF2B5EF4-FFF2-40B4-BE49-F238E27FC236}">
                <a16:creationId xmlns:a16="http://schemas.microsoft.com/office/drawing/2014/main" id="{12C366B2-45A9-499D-BD1F-B7D5C0CB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3: multi-threaded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43144"/>
          </a:xfrm>
        </p:spPr>
        <p:txBody>
          <a:bodyPr>
            <a:normAutofit/>
          </a:bodyPr>
          <a:lstStyle/>
          <a:p>
            <a:r>
              <a:rPr lang="en-US" dirty="0"/>
              <a:t>One thread per request. Thread handles only that request.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program (maybe), and fast!</a:t>
            </a:r>
          </a:p>
          <a:p>
            <a:pPr lvl="1"/>
            <a:r>
              <a:rPr lang="en-US" dirty="0"/>
              <a:t>State is stored in the stacks of each thread and the thread scheduler</a:t>
            </a:r>
          </a:p>
          <a:p>
            <a:pPr lvl="1"/>
            <a:r>
              <a:rPr lang="en-US" dirty="0"/>
              <a:t>Simple to program if they are independent…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C9150-A2A2-47EA-9D09-4E120D02CF1F}"/>
              </a:ext>
            </a:extLst>
          </p:cNvPr>
          <p:cNvSpPr txBox="1"/>
          <p:nvPr/>
        </p:nvSpPr>
        <p:spPr>
          <a:xfrm>
            <a:off x="694944" y="1682496"/>
            <a:ext cx="2255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Main Thread</a:t>
            </a:r>
            <a:endParaRPr lang="en-US" dirty="0"/>
          </a:p>
          <a:p>
            <a:r>
              <a:rPr lang="en-US" dirty="0"/>
              <a:t>Request 1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Request 2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E9537-DD6C-4769-B45D-3F5CE0E7CAC2}"/>
              </a:ext>
            </a:extLst>
          </p:cNvPr>
          <p:cNvSpPr txBox="1"/>
          <p:nvPr/>
        </p:nvSpPr>
        <p:spPr>
          <a:xfrm>
            <a:off x="3255264" y="1682496"/>
            <a:ext cx="256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1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Disk I/O finishes</a:t>
            </a:r>
          </a:p>
          <a:p>
            <a:r>
              <a:rPr lang="en-US" dirty="0"/>
              <a:t>Respond to request 1</a:t>
            </a:r>
          </a:p>
          <a:p>
            <a:r>
              <a:rPr lang="en-US" dirty="0"/>
              <a:t>Exit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EA5D-4043-4366-99D3-CA1B1B605948}"/>
              </a:ext>
            </a:extLst>
          </p:cNvPr>
          <p:cNvSpPr txBox="1"/>
          <p:nvPr/>
        </p:nvSpPr>
        <p:spPr>
          <a:xfrm>
            <a:off x="5815584" y="1682496"/>
            <a:ext cx="225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2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C14F43-E585-41B0-869A-59BE31625C87}"/>
              </a:ext>
            </a:extLst>
          </p:cNvPr>
          <p:cNvCxnSpPr/>
          <p:nvPr/>
        </p:nvCxnSpPr>
        <p:spPr bwMode="auto">
          <a:xfrm>
            <a:off x="8717280" y="2136647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41484E-75DF-4F65-B7C4-F7FA278250CD}"/>
              </a:ext>
            </a:extLst>
          </p:cNvPr>
          <p:cNvSpPr txBox="1"/>
          <p:nvPr/>
        </p:nvSpPr>
        <p:spPr>
          <a:xfrm>
            <a:off x="8793481" y="274624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08C6A-C6CD-434E-B80E-688F73EE93B9}"/>
              </a:ext>
            </a:extLst>
          </p:cNvPr>
          <p:cNvCxnSpPr/>
          <p:nvPr/>
        </p:nvCxnSpPr>
        <p:spPr>
          <a:xfrm>
            <a:off x="2267712" y="2511552"/>
            <a:ext cx="987552" cy="1341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A4785D-4793-4248-8AB9-5F97717AA937}"/>
              </a:ext>
            </a:extLst>
          </p:cNvPr>
          <p:cNvCxnSpPr>
            <a:cxnSpLocks/>
          </p:cNvCxnSpPr>
          <p:nvPr/>
        </p:nvCxnSpPr>
        <p:spPr>
          <a:xfrm>
            <a:off x="2191512" y="3556587"/>
            <a:ext cx="3624072" cy="24859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User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within the process</a:t>
            </a:r>
          </a:p>
          <a:p>
            <a:pPr lvl="1"/>
            <a:r>
              <a:rPr lang="en-US" dirty="0"/>
              <a:t>OS only knows about the process, not the threads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Works on any hardware or OS</a:t>
            </a:r>
          </a:p>
          <a:p>
            <a:pPr lvl="1"/>
            <a:r>
              <a:rPr lang="en-US" dirty="0"/>
              <a:t>Performance is better when</a:t>
            </a:r>
            <a:br>
              <a:rPr lang="en-US" dirty="0"/>
            </a:br>
            <a:r>
              <a:rPr lang="en-US" dirty="0"/>
              <a:t>creating and switching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A system call in any thread</a:t>
            </a:r>
            <a:br>
              <a:rPr lang="en-US" dirty="0"/>
            </a:br>
            <a:r>
              <a:rPr lang="en-US" b="1" dirty="0"/>
              <a:t>blocks all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H="1" flipV="1">
            <a:off x="8333232" y="4105132"/>
            <a:ext cx="1145045" cy="76862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>
          <a:xfrm flipV="1">
            <a:off x="9478277" y="4113899"/>
            <a:ext cx="1145046" cy="75985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252783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252783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2527839"/>
            <a:ext cx="195290" cy="5096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8FD0DE2-A3F1-485E-88F2-7E7C944A5635}"/>
              </a:ext>
            </a:extLst>
          </p:cNvPr>
          <p:cNvSpPr/>
          <p:nvPr/>
        </p:nvSpPr>
        <p:spPr>
          <a:xfrm>
            <a:off x="7528059" y="3503938"/>
            <a:ext cx="1610343" cy="5096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Thread Library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58BB7C-5624-4379-B778-794381E004C6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7777605" y="3037498"/>
            <a:ext cx="555626" cy="4664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1C2206-28CA-4644-8955-E68318980144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313212" y="3074968"/>
            <a:ext cx="20019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B80BDA-5E7D-4822-A015-7ACEBE0E6783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333231" y="3074968"/>
            <a:ext cx="573443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24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Kernel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by the operating system</a:t>
            </a:r>
          </a:p>
          <a:p>
            <a:pPr lvl="1"/>
            <a:r>
              <a:rPr lang="en-US" dirty="0"/>
              <a:t>OS manages the threads within each process</a:t>
            </a:r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Other threads can continue while</a:t>
            </a:r>
            <a:br>
              <a:rPr lang="en-US" dirty="0"/>
            </a:br>
            <a:r>
              <a:rPr lang="en-US" dirty="0"/>
              <a:t>one blocks on I/O</a:t>
            </a:r>
          </a:p>
          <a:p>
            <a:pPr lvl="1"/>
            <a:r>
              <a:rPr lang="en-US" dirty="0"/>
              <a:t>No additional scheduler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Higher overhead</a:t>
            </a:r>
          </a:p>
          <a:p>
            <a:pPr lvl="1"/>
            <a:endParaRPr lang="en-US" dirty="0"/>
          </a:p>
          <a:p>
            <a:r>
              <a:rPr lang="en-US" dirty="0"/>
              <a:t>This is what we’ll focus on in CS343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868933" y="3709397"/>
            <a:ext cx="1609344" cy="11643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478277" y="3803904"/>
            <a:ext cx="1067803" cy="106984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307647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307647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3076479"/>
            <a:ext cx="195290" cy="50965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6C353C-B726-44F3-B1F3-C880E605F3A8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339329" y="3709398"/>
            <a:ext cx="1138948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F5308B-CF3C-467A-93CB-D7C62CAE290B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900161" y="3709398"/>
            <a:ext cx="578116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B978-215A-46B0-B8BB-552354B8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0A9E-BD4A-4611-9E8C-C95E7D134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41819" cy="5029200"/>
          </a:xfrm>
        </p:spPr>
        <p:txBody>
          <a:bodyPr/>
          <a:lstStyle/>
          <a:p>
            <a:r>
              <a:rPr lang="en-US" dirty="0"/>
              <a:t>Get started on Scheduling Lab right away!</a:t>
            </a:r>
          </a:p>
          <a:p>
            <a:pPr lvl="1"/>
            <a:r>
              <a:rPr lang="en-US" dirty="0"/>
              <a:t>Getting Started lab was NOT an accurate representation of workload</a:t>
            </a:r>
          </a:p>
          <a:p>
            <a:pPr lvl="1"/>
            <a:r>
              <a:rPr lang="en-US" dirty="0"/>
              <a:t>Don’t plan on being able to get schedulers working at the last minute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Scheduling Lab debugging tip:</a:t>
            </a:r>
          </a:p>
          <a:p>
            <a:pPr lvl="1"/>
            <a:r>
              <a:rPr lang="en-US" dirty="0"/>
              <a:t>Make your own workloads, do the math on their metrics, then test on them</a:t>
            </a:r>
          </a:p>
          <a:p>
            <a:pPr lvl="2"/>
            <a:r>
              <a:rPr lang="en-US" dirty="0"/>
              <a:t>That’s the only way to know for sure that your scheduler is right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We will test on many workloads that have not been provided to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4EAF-03CF-4B99-848A-EA9A8E7A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4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Library: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https://man7.org/linux/man-pages/man7/pthreads.7.html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void 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 is implicit call to </a:t>
            </a:r>
            <a:r>
              <a:rPr lang="en-US" dirty="0" err="1"/>
              <a:t>pthread_exit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b="1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Pthread</a:t>
            </a:r>
            <a:r>
              <a:rPr lang="en-US" dirty="0"/>
              <a:t> 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</a:t>
            </a:r>
            <a:r>
              <a:rPr lang="en-US" dirty="0" err="1"/>
              <a:t>pthread_create</a:t>
            </a:r>
            <a:r>
              <a:rPr lang="en-US" dirty="0"/>
              <a:t>() is called in a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95293-A561-45E7-A905-C48ACBE4FA99}"/>
              </a:ext>
            </a:extLst>
          </p:cNvPr>
          <p:cNvGrpSpPr/>
          <p:nvPr/>
        </p:nvGrpSpPr>
        <p:grpSpPr>
          <a:xfrm>
            <a:off x="1858925" y="1793358"/>
            <a:ext cx="7016850" cy="4568692"/>
            <a:chOff x="1447800" y="1805464"/>
            <a:chExt cx="6324586" cy="38158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2B7E33-0474-4267-B484-5EA07E3DFB0E}"/>
                </a:ext>
              </a:extLst>
            </p:cNvPr>
            <p:cNvSpPr txBox="1"/>
            <p:nvPr/>
          </p:nvSpPr>
          <p:spPr>
            <a:xfrm>
              <a:off x="1447800" y="18054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Library: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B100C-A0FF-4D32-85EB-32CF1A070F12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23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int </a:t>
              </a:r>
              <a:r>
                <a:rPr lang="en-US" dirty="0" err="1">
                  <a:latin typeface="Consolas" panose="020B0609020204030204" pitchFamily="49" charset="0"/>
                </a:rPr>
                <a:t>pthread_create</a:t>
              </a:r>
              <a:r>
                <a:rPr lang="en-US" dirty="0">
                  <a:latin typeface="Consolas" panose="020B0609020204030204" pitchFamily="49" charset="0"/>
                </a:rPr>
                <a:t>(…)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Do some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syscall</a:t>
              </a:r>
              <a:r>
                <a:rPr lang="en-US" dirty="0">
                  <a:latin typeface="Consolas" panose="020B0609020204030204" pitchFamily="49" charset="0"/>
                </a:rPr>
                <a:t> number into register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args</a:t>
              </a:r>
              <a:r>
                <a:rPr lang="en-US" dirty="0">
                  <a:latin typeface="Consolas" panose="020B0609020204030204" pitchFamily="49" charset="0"/>
                </a:rPr>
                <a:t> into registers</a:t>
              </a:r>
              <a:br>
                <a:rPr lang="en-US" dirty="0">
                  <a:latin typeface="Consolas" panose="020B0609020204030204" pitchFamily="49" charset="0"/>
                </a:rPr>
              </a:br>
              <a:r>
                <a:rPr lang="en-US" dirty="0"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A9533C-C2D0-4821-8463-B372EEECD047}"/>
                </a:ext>
              </a:extLst>
            </p:cNvPr>
            <p:cNvSpPr/>
            <p:nvPr/>
          </p:nvSpPr>
          <p:spPr>
            <a:xfrm>
              <a:off x="1953499" y="4850131"/>
              <a:ext cx="5818887" cy="771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  Get return values from regs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Do some more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5469F7-1E45-47DB-9DC7-03CA4230986E}"/>
              </a:ext>
            </a:extLst>
          </p:cNvPr>
          <p:cNvSpPr/>
          <p:nvPr/>
        </p:nvSpPr>
        <p:spPr>
          <a:xfrm>
            <a:off x="5309191" y="4037962"/>
            <a:ext cx="5082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Get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latin typeface="Consolas" panose="020B0609020204030204" pitchFamily="49" charset="0"/>
              </a:rPr>
              <a:t>  Do the work to spawn the new thread</a:t>
            </a:r>
          </a:p>
          <a:p>
            <a:r>
              <a:rPr lang="en-US" dirty="0"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2147F-A447-4921-9209-6B9011C8E926}"/>
              </a:ext>
            </a:extLst>
          </p:cNvPr>
          <p:cNvSpPr/>
          <p:nvPr/>
        </p:nvSpPr>
        <p:spPr bwMode="auto">
          <a:xfrm>
            <a:off x="5156791" y="3761428"/>
            <a:ext cx="5489944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Kernel: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83611-B4A2-4AD7-955E-4A2EA287E280}"/>
              </a:ext>
            </a:extLst>
          </p:cNvPr>
          <p:cNvSpPr txBox="1"/>
          <p:nvPr/>
        </p:nvSpPr>
        <p:spPr>
          <a:xfrm>
            <a:off x="8008138" y="2671533"/>
            <a:ext cx="357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en-US" sz="2000" dirty="0">
                <a:cs typeface="Courier New" panose="02070309020205020404" pitchFamily="49" charset="0"/>
              </a:rPr>
              <a:t> (56)</a:t>
            </a:r>
            <a:r>
              <a:rPr lang="en-US" sz="2000" dirty="0"/>
              <a:t> </a:t>
            </a:r>
            <a:r>
              <a:rPr lang="en-US" sz="2000" dirty="0" err="1"/>
              <a:t>syscall</a:t>
            </a:r>
            <a:r>
              <a:rPr lang="en-US" sz="2000" dirty="0"/>
              <a:t> on Linux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576FED-4861-4386-B5C1-1598697BD475}"/>
              </a:ext>
            </a:extLst>
          </p:cNvPr>
          <p:cNvCxnSpPr/>
          <p:nvPr/>
        </p:nvCxnSpPr>
        <p:spPr>
          <a:xfrm flipH="1">
            <a:off x="6813322" y="2864723"/>
            <a:ext cx="11948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8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versus Processes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Threads</a:t>
            </a:r>
            <a:endParaRPr lang="en-US" sz="2800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Creates a thread</a:t>
            </a:r>
          </a:p>
          <a:p>
            <a:pPr lvl="1"/>
            <a:r>
              <a:rPr lang="en-US" b="1" i="1" dirty="0"/>
              <a:t>Shares</a:t>
            </a:r>
            <a:r>
              <a:rPr lang="en-US" dirty="0"/>
              <a:t> all memory with all threads of the process.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pthread_join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Waits for a particular thread to finish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Can communicate by reading/writing (shared) global variables.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6010656" y="1143000"/>
            <a:ext cx="5573752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Processes</a:t>
            </a:r>
          </a:p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/>
              <a:t>Creates a single-threaded process</a:t>
            </a:r>
          </a:p>
          <a:p>
            <a:pPr lvl="1"/>
            <a:r>
              <a:rPr lang="en-US" b="1" i="1" dirty="0"/>
              <a:t>Copies</a:t>
            </a:r>
            <a:r>
              <a:rPr lang="en-US" dirty="0"/>
              <a:t> all memory from parent</a:t>
            </a:r>
          </a:p>
          <a:p>
            <a:pPr lvl="2"/>
            <a:r>
              <a:rPr lang="en-US" dirty="0"/>
              <a:t>Can be quick using copy-on-write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waitpid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  <a:endParaRPr lang="en-US" sz="2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Waits for a particular child process to finish</a:t>
            </a:r>
          </a:p>
          <a:p>
            <a:r>
              <a:rPr lang="en-US" dirty="0"/>
              <a:t>Can communicate by setting up shared memory, pipes, reading/writing files, or using sockets (network).</a:t>
            </a:r>
          </a:p>
        </p:txBody>
      </p:sp>
    </p:spTree>
    <p:extLst>
      <p:ext uri="{BB962C8B-B14F-4D97-AF65-F5344CB8AC3E}">
        <p14:creationId xmlns:p14="http://schemas.microsoft.com/office/powerpoint/2010/main" val="77336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4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r>
              <a:rPr lang="en-US" dirty="0"/>
              <a:t>Reads N from process arguments</a:t>
            </a:r>
          </a:p>
          <a:p>
            <a:r>
              <a:rPr lang="en-US" dirty="0"/>
              <a:t>Creates N threads</a:t>
            </a:r>
          </a:p>
          <a:p>
            <a:r>
              <a:rPr lang="en-US" dirty="0"/>
              <a:t>Each one prints a number, then increments it, then exits</a:t>
            </a:r>
          </a:p>
          <a:p>
            <a:r>
              <a:rPr lang="en-US" dirty="0"/>
              <a:t>Main process waits for all of the threads to 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F0E69-8BDB-4775-BAA9-3DF34F9CB522}"/>
              </a:ext>
            </a:extLst>
          </p:cNvPr>
          <p:cNvSpPr/>
          <p:nvPr/>
        </p:nvSpPr>
        <p:spPr>
          <a:xfrm>
            <a:off x="5294616" y="3217333"/>
            <a:ext cx="2924978" cy="660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DB7D5-74CC-4589-AA01-B6F603C45D35}"/>
              </a:ext>
            </a:extLst>
          </p:cNvPr>
          <p:cNvSpPr/>
          <p:nvPr/>
        </p:nvSpPr>
        <p:spPr>
          <a:xfrm>
            <a:off x="5294615" y="4410075"/>
            <a:ext cx="5962649" cy="3651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B41D30-1FB2-42BF-A645-266BBBF68A00}"/>
              </a:ext>
            </a:extLst>
          </p:cNvPr>
          <p:cNvSpPr/>
          <p:nvPr/>
        </p:nvSpPr>
        <p:spPr>
          <a:xfrm>
            <a:off x="5294614" y="1346638"/>
            <a:ext cx="5962649" cy="13383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C3F9B-EB7A-41E7-BF97-934C636E1F50}"/>
              </a:ext>
            </a:extLst>
          </p:cNvPr>
          <p:cNvSpPr/>
          <p:nvPr/>
        </p:nvSpPr>
        <p:spPr>
          <a:xfrm>
            <a:off x="5294614" y="5656649"/>
            <a:ext cx="5962649" cy="5240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7" grpId="1" uiExpand="1" animBg="1"/>
      <p:bldP spid="9" grpId="0" uiExpand="1" animBg="1"/>
      <p:bldP spid="9" grpId="1" uiExpand="1" animBg="1"/>
      <p:bldP spid="11" grpId="0" uiExpand="1" animBg="1"/>
      <p:bldP spid="11" grpId="1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57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D1534B98-586D-7315-ED1C-7E45D42F5A41}"/>
              </a:ext>
            </a:extLst>
          </p:cNvPr>
          <p:cNvSpPr txBox="1">
            <a:spLocks/>
          </p:cNvSpPr>
          <p:nvPr/>
        </p:nvSpPr>
        <p:spPr>
          <a:xfrm>
            <a:off x="607595" y="2826326"/>
            <a:ext cx="4518587" cy="33458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Left: Every thread has its own stack</a:t>
            </a:r>
          </a:p>
          <a:p>
            <a:endParaRPr lang="en-US" dirty="0"/>
          </a:p>
          <a:p>
            <a:r>
              <a:rPr lang="en-US" dirty="0"/>
              <a:t>Right: Every thread shares global 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7D0FE-4EB1-4DC9-5D77-C1012A844F73}"/>
              </a:ext>
            </a:extLst>
          </p:cNvPr>
          <p:cNvSpPr/>
          <p:nvPr/>
        </p:nvSpPr>
        <p:spPr>
          <a:xfrm>
            <a:off x="1828800" y="1691014"/>
            <a:ext cx="1202499" cy="79166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1EBCA-FF71-F8C9-03C3-C14B9E9F6188}"/>
              </a:ext>
            </a:extLst>
          </p:cNvPr>
          <p:cNvSpPr/>
          <p:nvPr/>
        </p:nvSpPr>
        <p:spPr>
          <a:xfrm>
            <a:off x="3720230" y="1691014"/>
            <a:ext cx="887690" cy="79166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6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599"/>
            <a:ext cx="4518587" cy="923795"/>
          </a:xfrm>
        </p:spPr>
        <p:txBody>
          <a:bodyPr>
            <a:normAutofit/>
          </a:bodyPr>
          <a:lstStyle/>
          <a:p>
            <a:r>
              <a:rPr lang="en-US" sz="2800" dirty="0"/>
              <a:t>Break +</a:t>
            </a:r>
            <a:br>
              <a:rPr lang="en-US" sz="2800" dirty="0"/>
            </a:br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could the result change?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0567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 </a:t>
            </a:r>
            <a:r>
              <a:rPr lang="en-US" b="1" dirty="0"/>
              <a:t>Five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 </a:t>
            </a:r>
            <a:r>
              <a:rPr lang="en-US" sz="2800" b="1" dirty="0"/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 </a:t>
            </a:r>
            <a:r>
              <a:rPr lang="en-US" sz="2800" b="1" dirty="0"/>
              <a:t>Maybe??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could the result change?</a:t>
            </a:r>
            <a:br>
              <a:rPr lang="en-US" sz="2800" dirty="0"/>
            </a:br>
            <a:r>
              <a:rPr lang="en-US" b="1" dirty="0"/>
              <a:t>Possibly!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8E8496-8161-4D03-B537-7DA0089001B4}"/>
              </a:ext>
            </a:extLst>
          </p:cNvPr>
          <p:cNvSpPr txBox="1">
            <a:spLocks/>
          </p:cNvSpPr>
          <p:nvPr/>
        </p:nvSpPr>
        <p:spPr>
          <a:xfrm>
            <a:off x="607595" y="228599"/>
            <a:ext cx="4518587" cy="92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Break +</a:t>
            </a:r>
            <a:br>
              <a:rPr lang="en-US" sz="2800" dirty="0"/>
            </a:br>
            <a:r>
              <a:rPr lang="en-US" sz="2800" dirty="0"/>
              <a:t>Check your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970184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b="1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  <a:p>
            <a:pPr lvl="1"/>
            <a:r>
              <a:rPr lang="en-US" sz="2800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2844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where and why concurrency and parallelism are involved in computing.</a:t>
            </a:r>
          </a:p>
          <a:p>
            <a:endParaRPr lang="en-US" dirty="0"/>
          </a:p>
          <a:p>
            <a:r>
              <a:rPr lang="en-US" dirty="0"/>
              <a:t>Be disappointed by performance limits on concurrency.</a:t>
            </a:r>
          </a:p>
          <a:p>
            <a:endParaRPr lang="en-US" dirty="0"/>
          </a:p>
          <a:p>
            <a:r>
              <a:rPr lang="en-US" dirty="0"/>
              <a:t>Introduce concept of data races as a concurrency problem.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1575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3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0374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		</a:t>
            </a:r>
            <a:r>
              <a:rPr lang="en-US" b="1" dirty="0"/>
              <a:t>Take a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12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– CPU transistors counts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45A89-1579-4325-99B1-6F640F1A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07595" y="774840"/>
            <a:ext cx="8680361" cy="58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01226" y="2937029"/>
            <a:ext cx="438597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“Number of transistors in a chip doubles every 18 months”</a:t>
            </a:r>
          </a:p>
          <a:p>
            <a:endParaRPr lang="en-US" sz="2000" dirty="0"/>
          </a:p>
          <a:p>
            <a:r>
              <a:rPr lang="en-US" sz="2000" dirty="0"/>
              <a:t>How? Transistors are getting exponentially smaller!</a:t>
            </a:r>
          </a:p>
          <a:p>
            <a:endParaRPr lang="en-US" sz="2000" dirty="0"/>
          </a:p>
          <a:p>
            <a:r>
              <a:rPr lang="en-US" sz="2000" dirty="0"/>
              <a:t>How small? Today: &lt;7nm!</a:t>
            </a:r>
            <a:br>
              <a:rPr lang="en-US" sz="2000" dirty="0"/>
            </a:br>
            <a:r>
              <a:rPr lang="en-US" sz="2000" dirty="0"/>
              <a:t>(maybe smaller, kind of complicated)</a:t>
            </a:r>
          </a:p>
          <a:p>
            <a:r>
              <a:rPr lang="en-US" sz="2000" dirty="0"/>
              <a:t>&lt; ½ the size of most viruses!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705FA4-4E81-4495-9EC2-96BF8D8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43AF-A40C-9E40-AD9E-878BA863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 kept getting faster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7D163-674A-BF4E-B531-624CA94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33</a:t>
            </a:fld>
            <a:endParaRPr lang="en-US"/>
          </a:p>
        </p:txBody>
      </p:sp>
      <p:pic>
        <p:nvPicPr>
          <p:cNvPr id="5" name="Google Shape;128;p60">
            <a:extLst>
              <a:ext uri="{FF2B5EF4-FFF2-40B4-BE49-F238E27FC236}">
                <a16:creationId xmlns:a16="http://schemas.microsoft.com/office/drawing/2014/main" id="{82FB6601-6FC8-144E-8BCD-3C93141B95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" t="11174" r="26407"/>
          <a:stretch/>
        </p:blipFill>
        <p:spPr>
          <a:xfrm>
            <a:off x="2376752" y="1224775"/>
            <a:ext cx="5474157" cy="51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8;p60">
            <a:extLst>
              <a:ext uri="{FF2B5EF4-FFF2-40B4-BE49-F238E27FC236}">
                <a16:creationId xmlns:a16="http://schemas.microsoft.com/office/drawing/2014/main" id="{F2AAC97D-1B7F-3341-A278-FAF4591395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0422" t="16514" b="8182"/>
          <a:stretch/>
        </p:blipFill>
        <p:spPr>
          <a:xfrm>
            <a:off x="7472218" y="1533236"/>
            <a:ext cx="1456340" cy="435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347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2546A-69BD-452A-8E4A-6BFEB11A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is a major limiting factor on speed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D4AAA-9308-493D-A82D-A3370FFF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make processors go very fast</a:t>
            </a:r>
          </a:p>
          <a:p>
            <a:pPr lvl="1"/>
            <a:r>
              <a:rPr lang="en-US" dirty="0"/>
              <a:t>But doing so uses more and more power</a:t>
            </a:r>
          </a:p>
          <a:p>
            <a:pPr lvl="1"/>
            <a:endParaRPr lang="en-US" dirty="0"/>
          </a:p>
          <a:p>
            <a:r>
              <a:rPr lang="en-US" dirty="0"/>
              <a:t>More power means more heat generated</a:t>
            </a:r>
          </a:p>
          <a:p>
            <a:pPr lvl="1"/>
            <a:r>
              <a:rPr lang="en-US" dirty="0"/>
              <a:t>And chips typically work up to around 100°C</a:t>
            </a:r>
          </a:p>
          <a:p>
            <a:pPr lvl="1"/>
            <a:r>
              <a:rPr lang="en-US" dirty="0"/>
              <a:t>Hotter than that and things stop working</a:t>
            </a:r>
          </a:p>
          <a:p>
            <a:pPr lvl="1"/>
            <a:endParaRPr lang="en-US" dirty="0"/>
          </a:p>
          <a:p>
            <a:r>
              <a:rPr lang="en-US" dirty="0"/>
              <a:t>We add heat sinks and fans and water coolers to keep chips cool</a:t>
            </a:r>
          </a:p>
          <a:p>
            <a:pPr lvl="1"/>
            <a:r>
              <a:rPr lang="en-US" dirty="0"/>
              <a:t>But it’s hard to remove heat quickly enough from chips</a:t>
            </a:r>
          </a:p>
          <a:p>
            <a:pPr lvl="1"/>
            <a:endParaRPr lang="en-US" dirty="0"/>
          </a:p>
          <a:p>
            <a:r>
              <a:rPr lang="en-US" dirty="0"/>
              <a:t>So, power consumption ends up limiting processor speed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4C5AE-1DE3-4517-A44E-C98F0283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FD7CD-71E3-459B-B96F-C23E83EA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Denard</a:t>
            </a:r>
            <a:r>
              <a:rPr lang="en-US" dirty="0"/>
              <a:t> Scaling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83D67-676B-42AD-B4E7-A3AC787A3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Moore’s Law corollary: Denar Scaling</a:t>
            </a:r>
          </a:p>
          <a:p>
            <a:pPr lvl="1"/>
            <a:r>
              <a:rPr lang="en-US" dirty="0"/>
              <a:t>As transistors get smaller, the power density stays the same</a:t>
            </a:r>
          </a:p>
          <a:p>
            <a:pPr lvl="1"/>
            <a:r>
              <a:rPr lang="en-US" dirty="0"/>
              <a:t>Which is to say that the power-per-transistor decreases!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Making the processor clock speed faster uses more power</a:t>
            </a:r>
          </a:p>
          <a:p>
            <a:pPr lvl="1"/>
            <a:r>
              <a:rPr lang="en-US" dirty="0"/>
              <a:t>But the two balance out for roughly net even power</a:t>
            </a:r>
          </a:p>
          <a:p>
            <a:pPr lvl="1"/>
            <a:r>
              <a:rPr lang="en-US" dirty="0"/>
              <a:t>So not only do we get </a:t>
            </a:r>
            <a:r>
              <a:rPr lang="en-US" i="1" dirty="0"/>
              <a:t>more</a:t>
            </a:r>
            <a:r>
              <a:rPr lang="en-US" dirty="0"/>
              <a:t> transistors, but chip speed can be </a:t>
            </a:r>
            <a:r>
              <a:rPr lang="en-US" i="1" dirty="0"/>
              <a:t>faster</a:t>
            </a:r>
            <a:r>
              <a:rPr lang="en-US" dirty="0"/>
              <a:t> too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our Excel example:</a:t>
            </a:r>
          </a:p>
          <a:p>
            <a:pPr lvl="1"/>
            <a:r>
              <a:rPr lang="en-US" dirty="0"/>
              <a:t>In two years, new hardware would run the existing software twice as fast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1410-E402-4BC7-8815-22B0C3D3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3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they stopped getting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36</a:t>
            </a:fld>
            <a:endParaRPr lang="en-US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741916" y="1224776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4;g5df4597270_0_329">
            <a:extLst>
              <a:ext uri="{FF2B5EF4-FFF2-40B4-BE49-F238E27FC236}">
                <a16:creationId xmlns:a16="http://schemas.microsoft.com/office/drawing/2014/main" id="{5624AB58-22F0-FE4A-84B0-9F29F8B362C0}"/>
              </a:ext>
            </a:extLst>
          </p:cNvPr>
          <p:cNvSpPr/>
          <p:nvPr/>
        </p:nvSpPr>
        <p:spPr>
          <a:xfrm>
            <a:off x="5597564" y="4757001"/>
            <a:ext cx="1125000" cy="93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5367265" y="3224175"/>
            <a:ext cx="1479900" cy="7323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22137-0167-4242-A8E3-2C5EB0BD5220}"/>
              </a:ext>
            </a:extLst>
          </p:cNvPr>
          <p:cNvSpPr txBox="1"/>
          <p:nvPr/>
        </p:nvSpPr>
        <p:spPr>
          <a:xfrm>
            <a:off x="8543636" y="1997580"/>
            <a:ext cx="32327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2549">
              <a:buSzPts val="2500"/>
            </a:pPr>
            <a:r>
              <a:rPr lang="en-US" sz="2500" dirty="0"/>
              <a:t>~2006: Leakage current becomes significant</a:t>
            </a:r>
            <a:br>
              <a:rPr lang="en-US" sz="2500" dirty="0"/>
            </a:br>
            <a:endParaRPr lang="en-US" sz="2500" dirty="0"/>
          </a:p>
          <a:p>
            <a:pPr indent="-82549">
              <a:buSzPts val="2500"/>
            </a:pPr>
            <a:r>
              <a:rPr lang="en-US" sz="2500" b="1" dirty="0"/>
              <a:t>Now smaller transistors doesn’t mean lower power</a:t>
            </a:r>
          </a:p>
        </p:txBody>
      </p:sp>
    </p:spTree>
    <p:extLst>
      <p:ext uri="{BB962C8B-B14F-4D97-AF65-F5344CB8AC3E}">
        <p14:creationId xmlns:p14="http://schemas.microsoft.com/office/powerpoint/2010/main" val="240662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0C8-345F-104E-98E9-CEFCE40A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C170-1DD7-D64B-B10D-7B8D7D8C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In summary:</a:t>
            </a:r>
          </a:p>
          <a:p>
            <a:pPr>
              <a:spcBef>
                <a:spcPts val="640"/>
              </a:spcBef>
            </a:pPr>
            <a:r>
              <a:rPr lang="en-US" dirty="0"/>
              <a:t>Making transistors smaller doesn’t make them lower power,</a:t>
            </a:r>
          </a:p>
          <a:p>
            <a:pPr>
              <a:spcBef>
                <a:spcPts val="640"/>
              </a:spcBef>
            </a:pPr>
            <a:r>
              <a:rPr lang="en-US" dirty="0"/>
              <a:t>so if we were to make them faster, they would take more power,</a:t>
            </a:r>
          </a:p>
          <a:p>
            <a:pPr>
              <a:spcBef>
                <a:spcPts val="640"/>
              </a:spcBef>
            </a:pPr>
            <a:r>
              <a:rPr lang="en-US" dirty="0"/>
              <a:t>which will eventually lead to our processors melting…</a:t>
            </a:r>
          </a:p>
          <a:p>
            <a:pPr>
              <a:spcBef>
                <a:spcPts val="640"/>
              </a:spcBef>
            </a:pPr>
            <a:r>
              <a:rPr lang="en-US" dirty="0"/>
              <a:t>and because of that, </a:t>
            </a:r>
            <a:r>
              <a:rPr lang="en-US" i="1" dirty="0"/>
              <a:t>we can’t reliably make performance better by waiting for clock speeds to increase.</a:t>
            </a:r>
          </a:p>
          <a:p>
            <a:pPr>
              <a:spcBef>
                <a:spcPts val="640"/>
              </a:spcBef>
            </a:pPr>
            <a:endParaRPr lang="en-US" i="1" dirty="0"/>
          </a:p>
          <a:p>
            <a:pPr>
              <a:spcBef>
                <a:spcPts val="640"/>
              </a:spcBef>
            </a:pPr>
            <a:endParaRPr lang="en-US" i="1" dirty="0"/>
          </a:p>
          <a:p>
            <a:pPr marL="25399" indent="0">
              <a:spcBef>
                <a:spcPts val="640"/>
              </a:spcBef>
              <a:buSzPts val="3200"/>
              <a:buNone/>
            </a:pPr>
            <a:r>
              <a:rPr lang="en-US" dirty="0"/>
              <a:t>How do we continue to get better computation performance?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EBCB0-B533-224F-AB42-7CA0ADBC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7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parallelism!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38</a:t>
            </a:fld>
            <a:endParaRPr lang="en-US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2184350" y="1224851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6911299" y="4572075"/>
            <a:ext cx="1338336" cy="1173019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285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07F74F5-54D4-51AC-1029-362FC956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1" y="295530"/>
            <a:ext cx="9231485" cy="64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5E2F-66AD-E004-F455-E95145D0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2010-2021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73468-3D29-1140-8AE3-B41CCCA5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F12DC-EDA4-32BB-7EC6-845974653585}"/>
              </a:ext>
            </a:extLst>
          </p:cNvPr>
          <p:cNvSpPr/>
          <p:nvPr/>
        </p:nvSpPr>
        <p:spPr>
          <a:xfrm>
            <a:off x="6463431" y="1402916"/>
            <a:ext cx="1628384" cy="4183692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BC2D-E715-CACE-AEAB-E0F3F912E7C5}"/>
              </a:ext>
            </a:extLst>
          </p:cNvPr>
          <p:cNvSpPr txBox="1"/>
          <p:nvPr/>
        </p:nvSpPr>
        <p:spPr>
          <a:xfrm>
            <a:off x="9931066" y="1864235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D4850-859B-1A22-23DB-CB75B115C9EC}"/>
              </a:ext>
            </a:extLst>
          </p:cNvPr>
          <p:cNvSpPr txBox="1"/>
          <p:nvPr/>
        </p:nvSpPr>
        <p:spPr>
          <a:xfrm>
            <a:off x="9931067" y="3382120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4CE24-3EA3-77A9-FAAC-C9ACA7CE572B}"/>
              </a:ext>
            </a:extLst>
          </p:cNvPr>
          <p:cNvSpPr txBox="1"/>
          <p:nvPr/>
        </p:nvSpPr>
        <p:spPr>
          <a:xfrm>
            <a:off x="9931066" y="4003752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818FE-D52A-C478-9960-022A36A4D1E8}"/>
              </a:ext>
            </a:extLst>
          </p:cNvPr>
          <p:cNvSpPr txBox="1"/>
          <p:nvPr/>
        </p:nvSpPr>
        <p:spPr>
          <a:xfrm>
            <a:off x="9931066" y="2664418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E1CE9-5E9F-1E7B-0652-96454E1A8A1C}"/>
              </a:ext>
            </a:extLst>
          </p:cNvPr>
          <p:cNvSpPr txBox="1"/>
          <p:nvPr/>
        </p:nvSpPr>
        <p:spPr>
          <a:xfrm>
            <a:off x="9931066" y="4579991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 for servers</a:t>
            </a:r>
          </a:p>
        </p:txBody>
      </p:sp>
    </p:spTree>
    <p:extLst>
      <p:ext uri="{BB962C8B-B14F-4D97-AF65-F5344CB8AC3E}">
        <p14:creationId xmlns:p14="http://schemas.microsoft.com/office/powerpoint/2010/main" val="115288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b="1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38761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4A4E-DE3F-C2C1-FCF7-9E08651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18" y="2966258"/>
            <a:ext cx="10972799" cy="685800"/>
          </a:xfrm>
        </p:spPr>
        <p:txBody>
          <a:bodyPr/>
          <a:lstStyle/>
          <a:p>
            <a:r>
              <a:rPr lang="en-US" dirty="0"/>
              <a:t>Key question: how do we use all these cores?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5E2DA-9B14-4184-1E80-E704B5BA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71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df4597270_0_5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Break + Parallelism Analogy</a:t>
            </a:r>
            <a:endParaRPr dirty="0"/>
          </a:p>
        </p:txBody>
      </p:sp>
      <p:sp>
        <p:nvSpPr>
          <p:cNvPr id="278" name="Google Shape;278;g5df4597270_0_5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dirty="0"/>
              <a:t>I want to peel 100 potatoes as fast as possible: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learn to peel potatoes faster</a:t>
            </a: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40"/>
              </a:spcBef>
              <a:buNone/>
            </a:pP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get 99 friends to help me</a:t>
            </a:r>
          </a:p>
          <a:p>
            <a:pPr lvl="1">
              <a:spcBef>
                <a:spcPts val="640"/>
              </a:spcBef>
            </a:pPr>
            <a:endParaRPr lang="en-US" dirty="0"/>
          </a:p>
          <a:p>
            <a:pPr>
              <a:spcBef>
                <a:spcPts val="640"/>
              </a:spcBef>
            </a:pPr>
            <a:r>
              <a:rPr lang="en-US" dirty="0"/>
              <a:t>Whenever one result doesn’t depend on another,</a:t>
            </a:r>
            <a:br>
              <a:rPr lang="en-US" dirty="0"/>
            </a:br>
            <a:r>
              <a:rPr lang="en-US" dirty="0"/>
              <a:t>doing the task in parallel can be a big win!</a:t>
            </a:r>
            <a:endParaRPr dirty="0"/>
          </a:p>
        </p:txBody>
      </p:sp>
      <p:sp>
        <p:nvSpPr>
          <p:cNvPr id="279" name="Google Shape;279;g5df4597270_0_5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b="1" dirty="0"/>
              <a:t>Processor Concurrency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  <a:p>
            <a:pPr lvl="1"/>
            <a:r>
              <a:rPr lang="en-US" sz="2800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8520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B303168-B15C-464B-B0B2-0B7AD1FD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6416CA-DB93-4EF2-9545-DAA8680C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5595" y="266238"/>
            <a:ext cx="4283400" cy="1016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processes A and 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B62CE-2C5D-47BE-A582-D337591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F76431-A63E-4818-A0A7-53A160B8F6BC}"/>
              </a:ext>
            </a:extLst>
          </p:cNvPr>
          <p:cNvSpPr/>
          <p:nvPr/>
        </p:nvSpPr>
        <p:spPr>
          <a:xfrm>
            <a:off x="9511782" y="886151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056B1B-0A57-4504-A4BA-5B4EB0E35F55}"/>
              </a:ext>
            </a:extLst>
          </p:cNvPr>
          <p:cNvSpPr/>
          <p:nvPr/>
        </p:nvSpPr>
        <p:spPr>
          <a:xfrm>
            <a:off x="7670773" y="886151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8E144-323E-4335-99A5-D2F0F08B256F}"/>
              </a:ext>
            </a:extLst>
          </p:cNvPr>
          <p:cNvSpPr/>
          <p:nvPr/>
        </p:nvSpPr>
        <p:spPr>
          <a:xfrm>
            <a:off x="5639617" y="2285174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E3B9E2-A116-4784-B04A-92079B8E80F4}"/>
              </a:ext>
            </a:extLst>
          </p:cNvPr>
          <p:cNvSpPr/>
          <p:nvPr/>
        </p:nvSpPr>
        <p:spPr>
          <a:xfrm>
            <a:off x="4249729" y="228517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BEA345-15A4-4822-82E0-3AD983AD150B}"/>
              </a:ext>
            </a:extLst>
          </p:cNvPr>
          <p:cNvSpPr/>
          <p:nvPr/>
        </p:nvSpPr>
        <p:spPr>
          <a:xfrm>
            <a:off x="4249729" y="393912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ABA6BD-1198-4628-9DBD-0974167EA790}"/>
              </a:ext>
            </a:extLst>
          </p:cNvPr>
          <p:cNvSpPr/>
          <p:nvPr/>
        </p:nvSpPr>
        <p:spPr>
          <a:xfrm>
            <a:off x="4249729" y="347887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22A6B5-6FD6-4B49-A8CE-606657A92735}"/>
              </a:ext>
            </a:extLst>
          </p:cNvPr>
          <p:cNvSpPr/>
          <p:nvPr/>
        </p:nvSpPr>
        <p:spPr>
          <a:xfrm>
            <a:off x="4249729" y="5605842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64817F-9697-4E65-B782-69E583582FD7}"/>
              </a:ext>
            </a:extLst>
          </p:cNvPr>
          <p:cNvSpPr/>
          <p:nvPr/>
        </p:nvSpPr>
        <p:spPr>
          <a:xfrm>
            <a:off x="4249729" y="514559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E7E52F-9500-4DF3-9092-D241AFFE37FE}"/>
              </a:ext>
            </a:extLst>
          </p:cNvPr>
          <p:cNvSpPr txBox="1"/>
          <p:nvPr/>
        </p:nvSpPr>
        <p:spPr>
          <a:xfrm>
            <a:off x="5893644" y="5376672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B6B2D-5E4B-4D28-9E3A-9548C35BB530}"/>
              </a:ext>
            </a:extLst>
          </p:cNvPr>
          <p:cNvGrpSpPr/>
          <p:nvPr/>
        </p:nvGrpSpPr>
        <p:grpSpPr>
          <a:xfrm>
            <a:off x="4249728" y="3008432"/>
            <a:ext cx="1526005" cy="369332"/>
            <a:chOff x="6717792" y="2874144"/>
            <a:chExt cx="1526005" cy="36933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811859-2503-477E-9870-9AEC24973F5D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9EB589-E6F5-4030-8C96-6DF836A5B2D2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FC661-B2B5-41A8-BEC7-203C667495C3}"/>
              </a:ext>
            </a:extLst>
          </p:cNvPr>
          <p:cNvGrpSpPr/>
          <p:nvPr/>
        </p:nvGrpSpPr>
        <p:grpSpPr>
          <a:xfrm>
            <a:off x="4249729" y="1783231"/>
            <a:ext cx="1526005" cy="369332"/>
            <a:chOff x="6717792" y="2874144"/>
            <a:chExt cx="1526005" cy="36933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F2EB38-6772-40E9-855A-CB57BEC9B921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398B19-50BF-4685-B339-42F79625E929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C6DAE-8F20-48FA-86E2-9F4552AC1B67}"/>
              </a:ext>
            </a:extLst>
          </p:cNvPr>
          <p:cNvGrpSpPr/>
          <p:nvPr/>
        </p:nvGrpSpPr>
        <p:grpSpPr>
          <a:xfrm>
            <a:off x="4249727" y="4678005"/>
            <a:ext cx="1526005" cy="369332"/>
            <a:chOff x="4249727" y="4678005"/>
            <a:chExt cx="1526005" cy="36933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DC1F17-2B27-4951-9F56-94955A854C26}"/>
                </a:ext>
              </a:extLst>
            </p:cNvPr>
            <p:cNvCxnSpPr/>
            <p:nvPr/>
          </p:nvCxnSpPr>
          <p:spPr>
            <a:xfrm>
              <a:off x="4249727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1BEF84-0419-4AFE-A078-D8D10EDF1BB7}"/>
                </a:ext>
              </a:extLst>
            </p:cNvPr>
            <p:cNvSpPr txBox="1"/>
            <p:nvPr/>
          </p:nvSpPr>
          <p:spPr>
            <a:xfrm>
              <a:off x="4274111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5E553F-BE8F-4036-845D-6FF94A4446A5}"/>
              </a:ext>
            </a:extLst>
          </p:cNvPr>
          <p:cNvGrpSpPr/>
          <p:nvPr/>
        </p:nvGrpSpPr>
        <p:grpSpPr>
          <a:xfrm>
            <a:off x="6903575" y="4678005"/>
            <a:ext cx="1526005" cy="369332"/>
            <a:chOff x="6903575" y="4678005"/>
            <a:chExt cx="1526005" cy="3693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7776BF-1482-4C14-AA28-504F69F6F223}"/>
                </a:ext>
              </a:extLst>
            </p:cNvPr>
            <p:cNvCxnSpPr/>
            <p:nvPr/>
          </p:nvCxnSpPr>
          <p:spPr>
            <a:xfrm>
              <a:off x="6903575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497555-F010-4DA2-A9A0-76C4F626B3EE}"/>
                </a:ext>
              </a:extLst>
            </p:cNvPr>
            <p:cNvSpPr txBox="1"/>
            <p:nvPr/>
          </p:nvSpPr>
          <p:spPr>
            <a:xfrm>
              <a:off x="6927959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03B1C132-4CEB-446F-AE2F-455C49A85EB7}"/>
              </a:ext>
            </a:extLst>
          </p:cNvPr>
          <p:cNvGraphicFramePr>
            <a:graphicFrameLocks noGrp="1"/>
          </p:cNvGraphicFramePr>
          <p:nvPr/>
        </p:nvGraphicFramePr>
        <p:xfrm>
          <a:off x="6927959" y="5145593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40BF2B2-002D-4C88-8A51-3CDC1315CE0F}"/>
              </a:ext>
            </a:extLst>
          </p:cNvPr>
          <p:cNvSpPr txBox="1"/>
          <p:nvPr/>
        </p:nvSpPr>
        <p:spPr>
          <a:xfrm>
            <a:off x="548482" y="2247791"/>
            <a:ext cx="35577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buNone/>
            </a:pPr>
            <a:r>
              <a:rPr lang="en-US" sz="2800" dirty="0"/>
              <a:t>Serial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Parallel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Concurrent execution</a:t>
            </a:r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5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D99A-BCBB-4DC0-AB77-019B0C91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EE18-7BE5-4782-B3BA-6D8BE72A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  <a:p>
            <a:pPr lvl="1"/>
            <a:r>
              <a:rPr lang="en-US" dirty="0"/>
              <a:t>Two things happen strictly simultaneously</a:t>
            </a:r>
          </a:p>
          <a:p>
            <a:pPr lvl="1"/>
            <a:endParaRPr lang="en-US" dirty="0"/>
          </a:p>
          <a:p>
            <a:r>
              <a:rPr lang="en-US" dirty="0"/>
              <a:t>Concurrency</a:t>
            </a:r>
          </a:p>
          <a:p>
            <a:pPr lvl="1"/>
            <a:r>
              <a:rPr lang="en-US" dirty="0"/>
              <a:t>More general term</a:t>
            </a:r>
          </a:p>
          <a:p>
            <a:pPr lvl="1"/>
            <a:r>
              <a:rPr lang="en-US" dirty="0"/>
              <a:t>Two things happen in the same time window</a:t>
            </a:r>
          </a:p>
          <a:p>
            <a:pPr lvl="2"/>
            <a:r>
              <a:rPr lang="en-US" dirty="0"/>
              <a:t>Could be simultaneous, could be interleaved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Concurrent execution occurs whenever two processes are both active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D3D9-9758-4C76-AE9D-48C46A52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A90E4-A3D6-41BF-B6D7-D6A47D10697B}"/>
              </a:ext>
            </a:extLst>
          </p:cNvPr>
          <p:cNvSpPr/>
          <p:nvPr/>
        </p:nvSpPr>
        <p:spPr>
          <a:xfrm>
            <a:off x="1601532" y="602895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E0D7A-7AE3-4FFF-B4AD-612DEC482199}"/>
              </a:ext>
            </a:extLst>
          </p:cNvPr>
          <p:cNvSpPr/>
          <p:nvPr/>
        </p:nvSpPr>
        <p:spPr>
          <a:xfrm>
            <a:off x="1601532" y="556870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C7402-22EC-4950-B2A4-6B96FA56E890}"/>
              </a:ext>
            </a:extLst>
          </p:cNvPr>
          <p:cNvSpPr txBox="1"/>
          <p:nvPr/>
        </p:nvSpPr>
        <p:spPr>
          <a:xfrm>
            <a:off x="3245447" y="5799787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F87442-FFE5-4660-8750-C31AC88F25F6}"/>
              </a:ext>
            </a:extLst>
          </p:cNvPr>
          <p:cNvGrpSpPr/>
          <p:nvPr/>
        </p:nvGrpSpPr>
        <p:grpSpPr>
          <a:xfrm>
            <a:off x="1601530" y="5101120"/>
            <a:ext cx="1526005" cy="369332"/>
            <a:chOff x="6717792" y="2874144"/>
            <a:chExt cx="1526005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356C147-D89C-4AC3-A1F5-EFF05599779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51B476-1BD4-4304-9164-1A2E466D709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8BCFB3-BF00-49C2-85EF-FD4936249CA3}"/>
              </a:ext>
            </a:extLst>
          </p:cNvPr>
          <p:cNvGrpSpPr/>
          <p:nvPr/>
        </p:nvGrpSpPr>
        <p:grpSpPr>
          <a:xfrm>
            <a:off x="4255378" y="5101120"/>
            <a:ext cx="1526005" cy="369332"/>
            <a:chOff x="6717792" y="2874144"/>
            <a:chExt cx="1526005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2A4480-FC0A-4774-98AB-29EED1ABC847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C05C2E-E235-46B1-80E7-6D6C1E5E20E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19" name="Table 38">
            <a:extLst>
              <a:ext uri="{FF2B5EF4-FFF2-40B4-BE49-F238E27FC236}">
                <a16:creationId xmlns:a16="http://schemas.microsoft.com/office/drawing/2014/main" id="{3BD67487-12F6-4E57-9677-1E7185A55691}"/>
              </a:ext>
            </a:extLst>
          </p:cNvPr>
          <p:cNvGraphicFramePr>
            <a:graphicFrameLocks noGrp="1"/>
          </p:cNvGraphicFramePr>
          <p:nvPr/>
        </p:nvGraphicFramePr>
        <p:xfrm>
          <a:off x="4279762" y="5568708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B31021F-6257-4533-BD22-77F587842BB3}"/>
              </a:ext>
            </a:extLst>
          </p:cNvPr>
          <p:cNvSpPr txBox="1"/>
          <p:nvPr/>
        </p:nvSpPr>
        <p:spPr>
          <a:xfrm>
            <a:off x="7317659" y="5939963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AD5052-8F15-4457-928E-569C5CDCB38F}"/>
              </a:ext>
            </a:extLst>
          </p:cNvPr>
          <p:cNvGrpSpPr/>
          <p:nvPr/>
        </p:nvGrpSpPr>
        <p:grpSpPr>
          <a:xfrm>
            <a:off x="8327590" y="5241296"/>
            <a:ext cx="1526005" cy="369332"/>
            <a:chOff x="6717792" y="2874144"/>
            <a:chExt cx="1526005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06B297E-D529-4626-A97C-BF087DBA9C2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879815-B1E2-44A2-BD44-A8BE1EB3D223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24" name="Table 38">
            <a:extLst>
              <a:ext uri="{FF2B5EF4-FFF2-40B4-BE49-F238E27FC236}">
                <a16:creationId xmlns:a16="http://schemas.microsoft.com/office/drawing/2014/main" id="{CF19DEB3-3919-4744-9ACC-B94663C7A4B6}"/>
              </a:ext>
            </a:extLst>
          </p:cNvPr>
          <p:cNvGraphicFramePr>
            <a:graphicFrameLocks noGrp="1"/>
          </p:cNvGraphicFramePr>
          <p:nvPr/>
        </p:nvGraphicFramePr>
        <p:xfrm>
          <a:off x="8351974" y="5708884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98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D1BAA-BA85-FE4E-C863-AEE11F5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sources of concurrency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71F3EB-9F04-8A2D-53F0-ED5BAD00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Instruction-level parallelism</a:t>
            </a:r>
          </a:p>
          <a:p>
            <a:endParaRPr lang="en-US" dirty="0"/>
          </a:p>
          <a:p>
            <a:r>
              <a:rPr lang="en-US" dirty="0"/>
              <a:t>Task parallelism</a:t>
            </a:r>
          </a:p>
          <a:p>
            <a:pPr lvl="1"/>
            <a:r>
              <a:rPr lang="en-US" dirty="0"/>
              <a:t>Multiple processes</a:t>
            </a:r>
          </a:p>
          <a:p>
            <a:pPr lvl="1"/>
            <a:r>
              <a:rPr lang="en-US" dirty="0"/>
              <a:t>Multiple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67E71-02B9-63D4-4F36-EF1F1FDF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8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D1BAA-BA85-FE4E-C863-AEE11F5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sources of concurrency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71F3EB-9F04-8A2D-53F0-ED5BAD00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Instruction-level parallelism</a:t>
            </a:r>
          </a:p>
          <a:p>
            <a:endParaRPr lang="en-US" dirty="0"/>
          </a:p>
          <a:p>
            <a:r>
              <a:rPr lang="en-US" dirty="0"/>
              <a:t>Task parallelism</a:t>
            </a:r>
          </a:p>
          <a:p>
            <a:pPr lvl="1"/>
            <a:r>
              <a:rPr lang="en-US" dirty="0"/>
              <a:t>Multiple processes</a:t>
            </a:r>
          </a:p>
          <a:p>
            <a:pPr lvl="1"/>
            <a:r>
              <a:rPr lang="en-US" dirty="0"/>
              <a:t>Multiple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67E71-02B9-63D4-4F36-EF1F1FDF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1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F94B-6FBB-453E-8045-B6F75E44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processor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86281-4034-46A6-97B5-F8A79DC1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C1AEC-EE2A-4821-A58D-9E610CD221B3}"/>
              </a:ext>
            </a:extLst>
          </p:cNvPr>
          <p:cNvSpPr/>
          <p:nvPr/>
        </p:nvSpPr>
        <p:spPr>
          <a:xfrm>
            <a:off x="4251366" y="1309255"/>
            <a:ext cx="2660073" cy="182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F173D3-41F2-43A8-8FED-37FA32F3521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319153" y="2220686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596EB3-DA80-4EA3-9A99-0B657460D699}"/>
              </a:ext>
            </a:extLst>
          </p:cNvPr>
          <p:cNvCxnSpPr>
            <a:cxnSpLocks/>
          </p:cNvCxnSpPr>
          <p:nvPr/>
        </p:nvCxnSpPr>
        <p:spPr>
          <a:xfrm>
            <a:off x="6911439" y="2218707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9A1B97-2DC8-4143-8D23-5A1D08CC84D2}"/>
              </a:ext>
            </a:extLst>
          </p:cNvPr>
          <p:cNvSpPr txBox="1"/>
          <p:nvPr/>
        </p:nvSpPr>
        <p:spPr>
          <a:xfrm>
            <a:off x="1822862" y="1757042"/>
            <a:ext cx="149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Instructions,</a:t>
            </a:r>
          </a:p>
          <a:p>
            <a:r>
              <a:rPr lang="en-US" dirty="0"/>
              <a:t>Registers,</a:t>
            </a:r>
          </a:p>
          <a:p>
            <a:r>
              <a:rPr lang="en-US" dirty="0"/>
              <a:t>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44B97-A111-4C17-AC47-74091C6C6430}"/>
              </a:ext>
            </a:extLst>
          </p:cNvPr>
          <p:cNvSpPr txBox="1"/>
          <p:nvPr/>
        </p:nvSpPr>
        <p:spPr>
          <a:xfrm>
            <a:off x="7843652" y="1618542"/>
            <a:ext cx="149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</a:t>
            </a:r>
          </a:p>
          <a:p>
            <a:r>
              <a:rPr lang="en-US" dirty="0"/>
              <a:t>Registers and</a:t>
            </a:r>
          </a:p>
          <a:p>
            <a:r>
              <a:rPr lang="en-US" dirty="0"/>
              <a:t>Memory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27B096-C904-41EF-A54C-FB4EF6E94209}"/>
              </a:ext>
            </a:extLst>
          </p:cNvPr>
          <p:cNvGrpSpPr/>
          <p:nvPr/>
        </p:nvGrpSpPr>
        <p:grpSpPr>
          <a:xfrm>
            <a:off x="1153390" y="4352321"/>
            <a:ext cx="8856024" cy="1324074"/>
            <a:chOff x="1125186" y="4352321"/>
            <a:chExt cx="8856024" cy="13240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A6719F-B629-4EBA-9CA9-0FF6AF7BD108}"/>
                </a:ext>
              </a:extLst>
            </p:cNvPr>
            <p:cNvSpPr/>
            <p:nvPr/>
          </p:nvSpPr>
          <p:spPr>
            <a:xfrm>
              <a:off x="1354281" y="4552693"/>
              <a:ext cx="1419101" cy="9233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Instruction Fetch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439C34-B3A4-49BF-9F43-EFCD3B8D04B8}"/>
                </a:ext>
              </a:extLst>
            </p:cNvPr>
            <p:cNvSpPr/>
            <p:nvPr/>
          </p:nvSpPr>
          <p:spPr>
            <a:xfrm>
              <a:off x="3098964" y="4552693"/>
              <a:ext cx="1419101" cy="923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Instruction Decode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9C0AA3-DEAB-41B1-B5B5-21A1C901871D}"/>
                </a:ext>
              </a:extLst>
            </p:cNvPr>
            <p:cNvSpPr/>
            <p:nvPr/>
          </p:nvSpPr>
          <p:spPr>
            <a:xfrm>
              <a:off x="4843647" y="4552693"/>
              <a:ext cx="1419101" cy="9233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Execute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9803EE-86F4-49F2-9687-F6124E080C6A}"/>
                </a:ext>
              </a:extLst>
            </p:cNvPr>
            <p:cNvSpPr/>
            <p:nvPr/>
          </p:nvSpPr>
          <p:spPr>
            <a:xfrm>
              <a:off x="6588330" y="4552693"/>
              <a:ext cx="1419101" cy="92333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0B0682-8F4F-4AE5-8D4B-6B200EE808BB}"/>
                </a:ext>
              </a:extLst>
            </p:cNvPr>
            <p:cNvSpPr/>
            <p:nvPr/>
          </p:nvSpPr>
          <p:spPr>
            <a:xfrm>
              <a:off x="8333014" y="4552693"/>
              <a:ext cx="1419101" cy="9233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Writeback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D3C51C0-C46D-4BA3-A287-CF90C1A965C1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2773382" y="5014358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8D6D98-AD4B-48F9-AA41-5FCDAAC1D8D4}"/>
                </a:ext>
              </a:extLst>
            </p:cNvPr>
            <p:cNvCxnSpPr>
              <a:cxnSpLocks/>
            </p:cNvCxnSpPr>
            <p:nvPr/>
          </p:nvCxnSpPr>
          <p:spPr>
            <a:xfrm>
              <a:off x="4518065" y="4995072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2D55E6-4CA3-49B0-BA14-F2CF7ACDA7D2}"/>
                </a:ext>
              </a:extLst>
            </p:cNvPr>
            <p:cNvCxnSpPr>
              <a:cxnSpLocks/>
            </p:cNvCxnSpPr>
            <p:nvPr/>
          </p:nvCxnSpPr>
          <p:spPr>
            <a:xfrm>
              <a:off x="6262748" y="5028719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BC42155-B4BB-4174-B696-7C4533E31E34}"/>
                </a:ext>
              </a:extLst>
            </p:cNvPr>
            <p:cNvCxnSpPr>
              <a:cxnSpLocks/>
            </p:cNvCxnSpPr>
            <p:nvPr/>
          </p:nvCxnSpPr>
          <p:spPr>
            <a:xfrm>
              <a:off x="8007432" y="5028719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705EBB-84B4-4C33-BE36-F26FFA9B2EA6}"/>
                </a:ext>
              </a:extLst>
            </p:cNvPr>
            <p:cNvSpPr/>
            <p:nvPr/>
          </p:nvSpPr>
          <p:spPr>
            <a:xfrm>
              <a:off x="1125186" y="4352321"/>
              <a:ext cx="8856024" cy="1324074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943A4F8-0AB2-4555-B7FA-F52D1531BA21}"/>
              </a:ext>
            </a:extLst>
          </p:cNvPr>
          <p:cNvSpPr txBox="1"/>
          <p:nvPr/>
        </p:nvSpPr>
        <p:spPr>
          <a:xfrm>
            <a:off x="1305295" y="3927944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2943568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C020-F17E-41AD-A5CA-A5834AAD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instructions don’t always have to be executed in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155B-9382-4738-A73F-135132F4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60813"/>
            <a:ext cx="10972800" cy="5029200"/>
          </a:xfrm>
        </p:spPr>
        <p:txBody>
          <a:bodyPr/>
          <a:lstStyle/>
          <a:p>
            <a:pPr marL="0" indent="0">
              <a:buNone/>
              <a:tabLst>
                <a:tab pos="260747" algn="l"/>
                <a:tab pos="984647" algn="l"/>
              </a:tabLst>
            </a:pP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(%rdi), %rax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(%rsi), %rdx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%rdx, (%rdi)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%rax, (%rsi)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addq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  %</a:t>
            </a: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rcx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, %</a:t>
            </a: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260747" algn="l"/>
                <a:tab pos="984647" algn="l"/>
              </a:tabLst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260747" algn="l"/>
                <a:tab pos="984647" algn="l"/>
              </a:tabLst>
            </a:pPr>
            <a:endParaRPr lang="en-US" sz="2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260747" algn="l"/>
                <a:tab pos="984647" algn="l"/>
              </a:tabLst>
            </a:pPr>
            <a:r>
              <a:rPr lang="en-US" dirty="0">
                <a:cs typeface="Courier New" panose="02070309020205020404" pitchFamily="49" charset="0"/>
              </a:rPr>
              <a:t>We can apply the multiprogramming approach of executing this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cs typeface="Courier New" panose="02070309020205020404" pitchFamily="49" charset="0"/>
              </a:rPr>
              <a:t> while the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cs typeface="Courier New" panose="02070309020205020404" pitchFamily="49" charset="0"/>
              </a:rPr>
              <a:t> is waiting on memory.</a:t>
            </a:r>
            <a:endParaRPr lang="en-US" sz="28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18DC3-AA4A-4C22-B758-2584D73E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25B49D-647E-49E3-85A0-349C01F9A12B}"/>
              </a:ext>
            </a:extLst>
          </p:cNvPr>
          <p:cNvCxnSpPr>
            <a:cxnSpLocks/>
          </p:cNvCxnSpPr>
          <p:nvPr/>
        </p:nvCxnSpPr>
        <p:spPr>
          <a:xfrm flipH="1">
            <a:off x="4073236" y="2939144"/>
            <a:ext cx="18347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072F45-6B80-43A8-B366-850FDF32900A}"/>
              </a:ext>
            </a:extLst>
          </p:cNvPr>
          <p:cNvSpPr txBox="1"/>
          <p:nvPr/>
        </p:nvSpPr>
        <p:spPr>
          <a:xfrm>
            <a:off x="5949538" y="2505694"/>
            <a:ext cx="318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Doesn’t have to go after the </a:t>
            </a:r>
            <a:r>
              <a:rPr lang="en-US" dirty="0" err="1"/>
              <a:t>movq</a:t>
            </a:r>
            <a:r>
              <a:rPr lang="en-US" dirty="0"/>
              <a:t> instructions because it uses different registers</a:t>
            </a:r>
          </a:p>
        </p:txBody>
      </p:sp>
    </p:spTree>
    <p:extLst>
      <p:ext uri="{BB962C8B-B14F-4D97-AF65-F5344CB8AC3E}">
        <p14:creationId xmlns:p14="http://schemas.microsoft.com/office/powerpoint/2010/main" val="32614178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Out-of-order processors</a:t>
            </a:r>
            <a:endParaRPr dirty="0"/>
          </a:p>
        </p:txBody>
      </p:sp>
      <p:pic>
        <p:nvPicPr>
          <p:cNvPr id="598" name="Google Shape;59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034" y="2284534"/>
            <a:ext cx="6213933" cy="33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2"/>
          <p:cNvSpPr/>
          <p:nvPr/>
        </p:nvSpPr>
        <p:spPr>
          <a:xfrm>
            <a:off x="526667" y="2549992"/>
            <a:ext cx="2364400" cy="121614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Fetch many instructions at once!</a:t>
            </a:r>
            <a:endParaRPr sz="2400" dirty="0"/>
          </a:p>
        </p:txBody>
      </p:sp>
      <p:cxnSp>
        <p:nvCxnSpPr>
          <p:cNvPr id="600" name="Google Shape;600;p72"/>
          <p:cNvCxnSpPr>
            <a:cxnSpLocks/>
            <a:stCxn id="599" idx="3"/>
          </p:cNvCxnSpPr>
          <p:nvPr/>
        </p:nvCxnSpPr>
        <p:spPr>
          <a:xfrm flipV="1">
            <a:off x="2891067" y="3148734"/>
            <a:ext cx="269200" cy="932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1" name="Google Shape;601;p72"/>
          <p:cNvSpPr/>
          <p:nvPr/>
        </p:nvSpPr>
        <p:spPr>
          <a:xfrm>
            <a:off x="609600" y="4308009"/>
            <a:ext cx="2780805" cy="158729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Read register file, handle data dependencies with register renaming</a:t>
            </a:r>
            <a:endParaRPr sz="2400" dirty="0"/>
          </a:p>
        </p:txBody>
      </p:sp>
      <p:cxnSp>
        <p:nvCxnSpPr>
          <p:cNvPr id="602" name="Google Shape;602;p72"/>
          <p:cNvCxnSpPr>
            <a:cxnSpLocks/>
            <a:stCxn id="601" idx="3"/>
          </p:cNvCxnSpPr>
          <p:nvPr/>
        </p:nvCxnSpPr>
        <p:spPr>
          <a:xfrm flipV="1">
            <a:off x="3390405" y="3530034"/>
            <a:ext cx="1450662" cy="157162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3" name="Google Shape;603;p72"/>
          <p:cNvSpPr/>
          <p:nvPr/>
        </p:nvSpPr>
        <p:spPr>
          <a:xfrm>
            <a:off x="5189517" y="1417833"/>
            <a:ext cx="2992582" cy="1053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Reorder instructions to make best use of CPU</a:t>
            </a:r>
            <a:endParaRPr sz="2400" dirty="0"/>
          </a:p>
        </p:txBody>
      </p:sp>
      <p:cxnSp>
        <p:nvCxnSpPr>
          <p:cNvPr id="604" name="Google Shape;604;p72"/>
          <p:cNvCxnSpPr>
            <a:cxnSpLocks/>
            <a:stCxn id="603" idx="2"/>
          </p:cNvCxnSpPr>
          <p:nvPr/>
        </p:nvCxnSpPr>
        <p:spPr>
          <a:xfrm>
            <a:off x="6685808" y="2471033"/>
            <a:ext cx="1459" cy="46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5" name="Google Shape;605;p72"/>
          <p:cNvSpPr/>
          <p:nvPr/>
        </p:nvSpPr>
        <p:spPr>
          <a:xfrm>
            <a:off x="9482448" y="1840676"/>
            <a:ext cx="2396426" cy="285007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Commit, or “write back” data to memory and regfile in the order the programmer expects</a:t>
            </a:r>
            <a:endParaRPr sz="2400" dirty="0"/>
          </a:p>
        </p:txBody>
      </p:sp>
      <p:cxnSp>
        <p:nvCxnSpPr>
          <p:cNvPr id="606" name="Google Shape;606;p72"/>
          <p:cNvCxnSpPr>
            <a:cxnSpLocks/>
            <a:stCxn id="605" idx="1"/>
          </p:cNvCxnSpPr>
          <p:nvPr/>
        </p:nvCxnSpPr>
        <p:spPr>
          <a:xfrm flipH="1">
            <a:off x="9043102" y="3265715"/>
            <a:ext cx="439346" cy="261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E60FB88-7E66-4DAE-A9FD-747847DB12A1}"/>
              </a:ext>
            </a:extLst>
          </p:cNvPr>
          <p:cNvSpPr txBox="1"/>
          <p:nvPr/>
        </p:nvSpPr>
        <p:spPr>
          <a:xfrm>
            <a:off x="7243990" y="5469461"/>
            <a:ext cx="359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Generally: looks for </a:t>
            </a:r>
            <a:r>
              <a:rPr lang="en-US" i="1" dirty="0"/>
              <a:t>independent</a:t>
            </a:r>
            <a:r>
              <a:rPr lang="en-US" dirty="0"/>
              <a:t> instructions it can execute early</a:t>
            </a:r>
            <a:endParaRPr lang="en-U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5FD0-B502-492A-99DE-FA4E0644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Proportional-share scheduling is impossible instantaneously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0352-E8A1-4CFA-B262-B913853F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845" y="1143000"/>
            <a:ext cx="5177550" cy="5029200"/>
          </a:xfrm>
        </p:spPr>
        <p:txBody>
          <a:bodyPr/>
          <a:lstStyle/>
          <a:p>
            <a:r>
              <a:rPr lang="en-US" dirty="0"/>
              <a:t>Goal: each process gets an equal share of processor</a:t>
            </a:r>
          </a:p>
          <a:p>
            <a:endParaRPr lang="en-US" dirty="0"/>
          </a:p>
          <a:p>
            <a:r>
              <a:rPr lang="en-US" dirty="0"/>
              <a:t>N threads “simultaneously” execute on 1/N</a:t>
            </a:r>
            <a:r>
              <a:rPr lang="en-US" baseline="30000" dirty="0"/>
              <a:t>th</a:t>
            </a:r>
            <a:r>
              <a:rPr lang="en-US" dirty="0"/>
              <a:t> of processor</a:t>
            </a:r>
          </a:p>
          <a:p>
            <a:endParaRPr lang="en-US" dirty="0"/>
          </a:p>
          <a:p>
            <a:r>
              <a:rPr lang="en-US" dirty="0"/>
              <a:t>Doesn’t work in the real world</a:t>
            </a:r>
          </a:p>
          <a:p>
            <a:pPr lvl="1"/>
            <a:r>
              <a:rPr lang="en-US" dirty="0"/>
              <a:t>Jobs block on I/O</a:t>
            </a:r>
          </a:p>
          <a:p>
            <a:pPr lvl="1"/>
            <a:r>
              <a:rPr lang="en-US" dirty="0"/>
              <a:t>OS needs to give out </a:t>
            </a:r>
            <a:r>
              <a:rPr lang="en-US" dirty="0" err="1"/>
              <a:t>timeslices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604B-0405-4ECD-8488-3D5E9A2B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99E61-6C26-45A8-88CC-2933FBC61D4E}"/>
              </a:ext>
            </a:extLst>
          </p:cNvPr>
          <p:cNvSpPr txBox="1"/>
          <p:nvPr/>
        </p:nvSpPr>
        <p:spPr>
          <a:xfrm>
            <a:off x="946984" y="2136544"/>
            <a:ext cx="3924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</a:rPr>
              <a:t>At </a:t>
            </a:r>
            <a:r>
              <a:rPr lang="en-US" sz="2800" b="1" i="1" dirty="0">
                <a:latin typeface="Tahoma" panose="020B0604030504040204" pitchFamily="34" charset="0"/>
              </a:rPr>
              <a:t>any</a:t>
            </a:r>
            <a:r>
              <a:rPr lang="en-US" sz="2800" b="1" dirty="0">
                <a:latin typeface="Tahoma" panose="020B0604030504040204" pitchFamily="34" charset="0"/>
              </a:rPr>
              <a:t> time </a:t>
            </a:r>
            <a:r>
              <a:rPr lang="en-US" sz="2800" b="1" i="1" dirty="0">
                <a:latin typeface="Tahoma" panose="020B0604030504040204" pitchFamily="34" charset="0"/>
              </a:rPr>
              <a:t>t</a:t>
            </a:r>
            <a:r>
              <a:rPr lang="en-US" sz="2800" b="1" dirty="0">
                <a:latin typeface="Tahoma" panose="020B0604030504040204" pitchFamily="34" charset="0"/>
              </a:rPr>
              <a:t> </a:t>
            </a:r>
            <a:br>
              <a:rPr lang="en-US" sz="2800" b="1" dirty="0">
                <a:latin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</a:rPr>
              <a:t>we want to observe: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7DC4A-67FD-4992-8E6A-E033A4B83C2E}"/>
              </a:ext>
            </a:extLst>
          </p:cNvPr>
          <p:cNvGrpSpPr/>
          <p:nvPr/>
        </p:nvGrpSpPr>
        <p:grpSpPr>
          <a:xfrm>
            <a:off x="759747" y="3264672"/>
            <a:ext cx="5079103" cy="2256454"/>
            <a:chOff x="3689582" y="4158641"/>
            <a:chExt cx="5079103" cy="225645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B9F776F-C0A4-4E3B-90B6-E488E947082A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2A7839-D718-4CBC-BEDB-74949612DA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33714A-5C2C-4A4D-B104-F16BA5585820}"/>
                </a:ext>
              </a:extLst>
            </p:cNvPr>
            <p:cNvSpPr txBox="1"/>
            <p:nvPr/>
          </p:nvSpPr>
          <p:spPr>
            <a:xfrm>
              <a:off x="3689582" y="4566435"/>
              <a:ext cx="10695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ahoma" panose="020B0604030504040204" pitchFamily="34" charset="0"/>
                </a:rPr>
                <a:t>CPU</a:t>
              </a:r>
              <a:br>
                <a:rPr lang="en-US" sz="2800" b="1" dirty="0">
                  <a:latin typeface="Tahoma" panose="020B0604030504040204" pitchFamily="34" charset="0"/>
                </a:rPr>
              </a:br>
              <a:r>
                <a:rPr lang="en-US" sz="2800" b="1" dirty="0">
                  <a:latin typeface="Tahoma" panose="020B0604030504040204" pitchFamily="34" charset="0"/>
                </a:rPr>
                <a:t>Time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380A8D-2F6F-45F3-8DF9-E60065032EE2}"/>
                </a:ext>
              </a:extLst>
            </p:cNvPr>
            <p:cNvSpPr/>
            <p:nvPr/>
          </p:nvSpPr>
          <p:spPr>
            <a:xfrm>
              <a:off x="4979223" y="4843463"/>
              <a:ext cx="707190" cy="15573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4EED74-2A5D-4C97-800A-415AA10A1171}"/>
                </a:ext>
              </a:extLst>
            </p:cNvPr>
            <p:cNvSpPr/>
            <p:nvPr/>
          </p:nvSpPr>
          <p:spPr>
            <a:xfrm>
              <a:off x="5979373" y="4843462"/>
              <a:ext cx="707190" cy="1557344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2307E-6E88-4A50-8A4B-86AC4E3845F8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B46EDF-9425-40F0-A715-2800822F2C9B}"/>
                </a:ext>
              </a:extLst>
            </p:cNvPr>
            <p:cNvSpPr txBox="1"/>
            <p:nvPr/>
          </p:nvSpPr>
          <p:spPr>
            <a:xfrm>
              <a:off x="8085485" y="4566435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ahoma" panose="020B0604030504040204" pitchFamily="34" charset="0"/>
                </a:rPr>
                <a:t>t/N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5E7840-D2EC-4224-93D0-E92B4D279584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4857775" y="4828045"/>
              <a:ext cx="322771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474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Out-of-order processors obey normal execution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thoughts on out-of-order execution</a:t>
            </a:r>
          </a:p>
          <a:p>
            <a:pPr lvl="1"/>
            <a:r>
              <a:rPr lang="en-US" dirty="0"/>
              <a:t>😱</a:t>
            </a:r>
          </a:p>
          <a:p>
            <a:pPr lvl="1"/>
            <a:r>
              <a:rPr lang="en-US" dirty="0"/>
              <a:t>The processor could be executing my program in order it feels like?!!</a:t>
            </a:r>
          </a:p>
          <a:p>
            <a:pPr lvl="1"/>
            <a:r>
              <a:rPr lang="en-US" dirty="0"/>
              <a:t>How do I possibly reason about anything?</a:t>
            </a:r>
          </a:p>
          <a:p>
            <a:pPr lvl="1"/>
            <a:endParaRPr lang="en-US" dirty="0"/>
          </a:p>
          <a:p>
            <a:r>
              <a:rPr lang="en-US" dirty="0"/>
              <a:t>Answer: the processor promises to have the same results as if things were done in the normal order.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370E9-A87D-4AD0-BDA2-2BA8FDB168FE}"/>
              </a:ext>
            </a:extLst>
          </p:cNvPr>
          <p:cNvSpPr/>
          <p:nvPr/>
        </p:nvSpPr>
        <p:spPr>
          <a:xfrm>
            <a:off x="4102925" y="4349338"/>
            <a:ext cx="2660073" cy="182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611F8B-8DB5-49F0-95AC-F88AFF4BECC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170712" y="5260769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0C68A4-D646-4202-8250-9DA22C6CDCFD}"/>
              </a:ext>
            </a:extLst>
          </p:cNvPr>
          <p:cNvCxnSpPr>
            <a:cxnSpLocks/>
          </p:cNvCxnSpPr>
          <p:nvPr/>
        </p:nvCxnSpPr>
        <p:spPr>
          <a:xfrm>
            <a:off x="6762998" y="5258790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F3E88F-BD90-4EC0-AB03-20E608836459}"/>
              </a:ext>
            </a:extLst>
          </p:cNvPr>
          <p:cNvSpPr txBox="1"/>
          <p:nvPr/>
        </p:nvSpPr>
        <p:spPr>
          <a:xfrm>
            <a:off x="1674421" y="4797125"/>
            <a:ext cx="149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Instructions,</a:t>
            </a:r>
          </a:p>
          <a:p>
            <a:r>
              <a:rPr lang="en-US" dirty="0"/>
              <a:t>Registers,</a:t>
            </a:r>
          </a:p>
          <a:p>
            <a:r>
              <a:rPr lang="en-US" dirty="0"/>
              <a:t>Memory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693B4-431F-41AD-9EFC-4A4566ABABCC}"/>
              </a:ext>
            </a:extLst>
          </p:cNvPr>
          <p:cNvSpPr txBox="1"/>
          <p:nvPr/>
        </p:nvSpPr>
        <p:spPr>
          <a:xfrm>
            <a:off x="7695211" y="4658625"/>
            <a:ext cx="149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</a:t>
            </a:r>
          </a:p>
          <a:p>
            <a:r>
              <a:rPr lang="en-US" dirty="0"/>
              <a:t>Registers and</a:t>
            </a:r>
          </a:p>
          <a:p>
            <a:r>
              <a:rPr lang="en-US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405558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threads might rely on memory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processor can’t account for multiple threads though</a:t>
            </a:r>
          </a:p>
          <a:p>
            <a:r>
              <a:rPr lang="en-US" dirty="0"/>
              <a:t>If memory results are shared by two threads, the processor might mess something up for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will Thread 1 print?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D80F8-11B5-49C1-B474-EBE156739003}"/>
              </a:ext>
            </a:extLst>
          </p:cNvPr>
          <p:cNvSpPr txBox="1"/>
          <p:nvPr/>
        </p:nvSpPr>
        <p:spPr>
          <a:xfrm>
            <a:off x="2333501" y="4399205"/>
            <a:ext cx="197724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while (f == 0);</a:t>
            </a:r>
          </a:p>
          <a:p>
            <a:r>
              <a:rPr lang="en-US" dirty="0" err="1"/>
              <a:t>printf</a:t>
            </a:r>
            <a:r>
              <a:rPr lang="en-US" dirty="0"/>
              <a:t>(“%d\n”, 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94830-EC0B-4B65-9291-4400EBD2B860}"/>
              </a:ext>
            </a:extLst>
          </p:cNvPr>
          <p:cNvSpPr txBox="1"/>
          <p:nvPr/>
        </p:nvSpPr>
        <p:spPr>
          <a:xfrm>
            <a:off x="6489864" y="4399206"/>
            <a:ext cx="149629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 = 42;</a:t>
            </a:r>
          </a:p>
          <a:p>
            <a:r>
              <a:rPr lang="en-US" dirty="0"/>
              <a:t>f = 1;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D976A-1FBC-4241-B8B6-74061F23552E}"/>
              </a:ext>
            </a:extLst>
          </p:cNvPr>
          <p:cNvSpPr txBox="1"/>
          <p:nvPr/>
        </p:nvSpPr>
        <p:spPr>
          <a:xfrm>
            <a:off x="4304805" y="2860454"/>
            <a:ext cx="218506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 = 0;</a:t>
            </a:r>
          </a:p>
          <a:p>
            <a:r>
              <a:rPr lang="en-US" dirty="0"/>
              <a:t>x = 0;</a:t>
            </a:r>
          </a:p>
          <a:p>
            <a:r>
              <a:rPr lang="en-US" dirty="0"/>
              <a:t>// split into threads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80FA0-2AE4-47D9-A23D-5E47E9F39E2C}"/>
              </a:ext>
            </a:extLst>
          </p:cNvPr>
          <p:cNvSpPr txBox="1"/>
          <p:nvPr/>
        </p:nvSpPr>
        <p:spPr>
          <a:xfrm>
            <a:off x="2333501" y="4025135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E1301-5FA3-4756-8274-FEF55405A7D1}"/>
              </a:ext>
            </a:extLst>
          </p:cNvPr>
          <p:cNvSpPr txBox="1"/>
          <p:nvPr/>
        </p:nvSpPr>
        <p:spPr>
          <a:xfrm>
            <a:off x="6489865" y="4029093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D9D9C0-5506-4E74-9D39-132C807B85C0}"/>
              </a:ext>
            </a:extLst>
          </p:cNvPr>
          <p:cNvCxnSpPr/>
          <p:nvPr/>
        </p:nvCxnSpPr>
        <p:spPr>
          <a:xfrm flipH="1">
            <a:off x="3978234" y="3895106"/>
            <a:ext cx="326571" cy="320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F74C16-38B1-4399-9FF1-68D29C9681C0}"/>
              </a:ext>
            </a:extLst>
          </p:cNvPr>
          <p:cNvCxnSpPr>
            <a:cxnSpLocks/>
          </p:cNvCxnSpPr>
          <p:nvPr/>
        </p:nvCxnSpPr>
        <p:spPr>
          <a:xfrm>
            <a:off x="6222670" y="3886867"/>
            <a:ext cx="261257" cy="322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33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threads might rely on memory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processor can’t account for multiple threads though</a:t>
            </a:r>
          </a:p>
          <a:p>
            <a:r>
              <a:rPr lang="en-US" dirty="0"/>
              <a:t>If memory results are shared by two threads, the processor might mess something up for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will Thread 1 print? </a:t>
            </a:r>
            <a:r>
              <a:rPr lang="en-US" b="1" dirty="0"/>
              <a:t>Could be 42. Could be 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D80F8-11B5-49C1-B474-EBE156739003}"/>
              </a:ext>
            </a:extLst>
          </p:cNvPr>
          <p:cNvSpPr txBox="1"/>
          <p:nvPr/>
        </p:nvSpPr>
        <p:spPr>
          <a:xfrm>
            <a:off x="2333501" y="4399205"/>
            <a:ext cx="197724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while (f == 0);</a:t>
            </a:r>
          </a:p>
          <a:p>
            <a:r>
              <a:rPr lang="en-US" dirty="0" err="1"/>
              <a:t>printf</a:t>
            </a:r>
            <a:r>
              <a:rPr lang="en-US" dirty="0"/>
              <a:t>(“%d\n”, 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94830-EC0B-4B65-9291-4400EBD2B860}"/>
              </a:ext>
            </a:extLst>
          </p:cNvPr>
          <p:cNvSpPr txBox="1"/>
          <p:nvPr/>
        </p:nvSpPr>
        <p:spPr>
          <a:xfrm>
            <a:off x="6489864" y="4399206"/>
            <a:ext cx="149629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 = 42;</a:t>
            </a:r>
          </a:p>
          <a:p>
            <a:r>
              <a:rPr lang="en-US" dirty="0"/>
              <a:t>f = 1;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D976A-1FBC-4241-B8B6-74061F23552E}"/>
              </a:ext>
            </a:extLst>
          </p:cNvPr>
          <p:cNvSpPr txBox="1"/>
          <p:nvPr/>
        </p:nvSpPr>
        <p:spPr>
          <a:xfrm>
            <a:off x="4304805" y="2860454"/>
            <a:ext cx="218506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 = 0;</a:t>
            </a:r>
          </a:p>
          <a:p>
            <a:r>
              <a:rPr lang="en-US" dirty="0"/>
              <a:t>x = 0;</a:t>
            </a:r>
          </a:p>
          <a:p>
            <a:r>
              <a:rPr lang="en-US" dirty="0"/>
              <a:t>// split into threads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80FA0-2AE4-47D9-A23D-5E47E9F39E2C}"/>
              </a:ext>
            </a:extLst>
          </p:cNvPr>
          <p:cNvSpPr txBox="1"/>
          <p:nvPr/>
        </p:nvSpPr>
        <p:spPr>
          <a:xfrm>
            <a:off x="2333501" y="4025135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E1301-5FA3-4756-8274-FEF55405A7D1}"/>
              </a:ext>
            </a:extLst>
          </p:cNvPr>
          <p:cNvSpPr txBox="1"/>
          <p:nvPr/>
        </p:nvSpPr>
        <p:spPr>
          <a:xfrm>
            <a:off x="6489865" y="4029093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D9D9C0-5506-4E74-9D39-132C807B85C0}"/>
              </a:ext>
            </a:extLst>
          </p:cNvPr>
          <p:cNvCxnSpPr/>
          <p:nvPr/>
        </p:nvCxnSpPr>
        <p:spPr>
          <a:xfrm flipH="1">
            <a:off x="3978234" y="3895106"/>
            <a:ext cx="326571" cy="320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F74C16-38B1-4399-9FF1-68D29C9681C0}"/>
              </a:ext>
            </a:extLst>
          </p:cNvPr>
          <p:cNvCxnSpPr>
            <a:cxnSpLocks/>
          </p:cNvCxnSpPr>
          <p:nvPr/>
        </p:nvCxnSpPr>
        <p:spPr>
          <a:xfrm>
            <a:off x="6222670" y="3886867"/>
            <a:ext cx="261257" cy="322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DE76DD-6CC1-4226-B798-79CE8699AAB0}"/>
              </a:ext>
            </a:extLst>
          </p:cNvPr>
          <p:cNvSpPr txBox="1"/>
          <p:nvPr/>
        </p:nvSpPr>
        <p:spPr>
          <a:xfrm>
            <a:off x="9517769" y="4879280"/>
            <a:ext cx="1895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can be addressed with memory barriers</a:t>
            </a:r>
          </a:p>
        </p:txBody>
      </p:sp>
    </p:spTree>
    <p:extLst>
      <p:ext uri="{BB962C8B-B14F-4D97-AF65-F5344CB8AC3E}">
        <p14:creationId xmlns:p14="http://schemas.microsoft.com/office/powerpoint/2010/main" val="35617066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D1BAA-BA85-FE4E-C863-AEE11F5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sources of concurrency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71F3EB-9F04-8A2D-53F0-ED5BAD00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Instruction-level parallelism</a:t>
            </a:r>
          </a:p>
          <a:p>
            <a:endParaRPr lang="en-US" dirty="0"/>
          </a:p>
          <a:p>
            <a:r>
              <a:rPr lang="en-US" b="1" dirty="0"/>
              <a:t>Task parallelism</a:t>
            </a:r>
          </a:p>
          <a:p>
            <a:pPr lvl="1"/>
            <a:r>
              <a:rPr lang="en-US" b="1" dirty="0"/>
              <a:t>Multiple processes</a:t>
            </a:r>
          </a:p>
          <a:p>
            <a:pPr lvl="1"/>
            <a:r>
              <a:rPr lang="en-US" dirty="0"/>
              <a:t>Multiple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67E71-02B9-63D4-4F36-EF1F1FDF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9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1258-E5D1-EF45-AFBA-88887B49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parallelism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B450-9F2D-E34A-BDD6-31B705156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Run Chrome and Spotify simultaneously</a:t>
            </a:r>
          </a:p>
          <a:p>
            <a:pPr indent="-431789">
              <a:spcBef>
                <a:spcPts val="640"/>
              </a:spcBef>
              <a:buSzPts val="3200"/>
            </a:pPr>
            <a:r>
              <a:rPr lang="en-US" dirty="0"/>
              <a:t>Each are separate programs</a:t>
            </a:r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Each has a different memory space</a:t>
            </a:r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Each can run on a separate core</a:t>
            </a:r>
          </a:p>
          <a:p>
            <a:pPr marL="0" indent="0">
              <a:spcBef>
                <a:spcPts val="640"/>
              </a:spcBef>
              <a:buNone/>
            </a:pPr>
            <a:endParaRPr lang="en-US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Don’t even need to communicate...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OS can fake this by interleaving processes,</a:t>
            </a:r>
            <a:br>
              <a:rPr lang="en-US" dirty="0"/>
            </a:br>
            <a:r>
              <a:rPr lang="en-US" dirty="0"/>
              <a:t>but hardware can make it actually simultaneous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F227B-3558-1D4C-9A01-2F880DFB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475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D85B-1079-2648-9437-ECD54E54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Systems (in pictures)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7EF51-F85B-8E40-85E4-17A8434D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55</a:t>
            </a:fld>
            <a:endParaRPr lang="en-US"/>
          </a:p>
        </p:txBody>
      </p:sp>
      <p:grpSp>
        <p:nvGrpSpPr>
          <p:cNvPr id="5" name="Google Shape;237;g5e18c33101_0_378">
            <a:extLst>
              <a:ext uri="{FF2B5EF4-FFF2-40B4-BE49-F238E27FC236}">
                <a16:creationId xmlns:a16="http://schemas.microsoft.com/office/drawing/2014/main" id="{9F4A0C69-9B55-6C48-A0C6-255788EA90D1}"/>
              </a:ext>
            </a:extLst>
          </p:cNvPr>
          <p:cNvGrpSpPr/>
          <p:nvPr/>
        </p:nvGrpSpPr>
        <p:grpSpPr>
          <a:xfrm>
            <a:off x="1768699" y="1265239"/>
            <a:ext cx="2057400" cy="2674620"/>
            <a:chOff x="609600" y="1676400"/>
            <a:chExt cx="3048000" cy="3962400"/>
          </a:xfrm>
        </p:grpSpPr>
        <p:grpSp>
          <p:nvGrpSpPr>
            <p:cNvPr id="6" name="Google Shape;238;g5e18c33101_0_378">
              <a:extLst>
                <a:ext uri="{FF2B5EF4-FFF2-40B4-BE49-F238E27FC236}">
                  <a16:creationId xmlns:a16="http://schemas.microsoft.com/office/drawing/2014/main" id="{415CF0F8-D9A3-D44C-A46A-ECDB47D9F9DE}"/>
                </a:ext>
              </a:extLst>
            </p:cNvPr>
            <p:cNvGrpSpPr/>
            <p:nvPr/>
          </p:nvGrpSpPr>
          <p:grpSpPr>
            <a:xfrm>
              <a:off x="609600" y="1676400"/>
              <a:ext cx="3048000" cy="3962400"/>
              <a:chOff x="609600" y="1676400"/>
              <a:chExt cx="3048000" cy="3962400"/>
            </a:xfrm>
          </p:grpSpPr>
          <p:sp>
            <p:nvSpPr>
              <p:cNvPr id="23" name="Google Shape;239;g5e18c33101_0_378">
                <a:extLst>
                  <a:ext uri="{FF2B5EF4-FFF2-40B4-BE49-F238E27FC236}">
                    <a16:creationId xmlns:a16="http://schemas.microsoft.com/office/drawing/2014/main" id="{845AC35F-72A1-0C48-BF10-DF874C132BAD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0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0;g5e18c33101_0_378">
                <a:extLst>
                  <a:ext uri="{FF2B5EF4-FFF2-40B4-BE49-F238E27FC236}">
                    <a16:creationId xmlns:a16="http://schemas.microsoft.com/office/drawing/2014/main" id="{C9538EA2-22DD-0046-ADEB-25F0966FC249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41;g5e18c33101_0_378">
                <a:extLst>
                  <a:ext uri="{FF2B5EF4-FFF2-40B4-BE49-F238E27FC236}">
                    <a16:creationId xmlns:a16="http://schemas.microsoft.com/office/drawing/2014/main" id="{87FBB679-6EE7-2241-80E9-873C774F37E0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" name="Google Shape;242;g5e18c33101_0_378">
                <a:extLst>
                  <a:ext uri="{FF2B5EF4-FFF2-40B4-BE49-F238E27FC236}">
                    <a16:creationId xmlns:a16="http://schemas.microsoft.com/office/drawing/2014/main" id="{8477E6EA-1A70-0541-B69C-0D7F540D4802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7" name="Google Shape;243;g5e18c33101_0_378">
                <a:extLst>
                  <a:ext uri="{FF2B5EF4-FFF2-40B4-BE49-F238E27FC236}">
                    <a16:creationId xmlns:a16="http://schemas.microsoft.com/office/drawing/2014/main" id="{4FE49061-C312-B142-AB13-C34C7B20D323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7" name="Google Shape;244;g5e18c33101_0_378">
              <a:extLst>
                <a:ext uri="{FF2B5EF4-FFF2-40B4-BE49-F238E27FC236}">
                  <a16:creationId xmlns:a16="http://schemas.microsoft.com/office/drawing/2014/main" id="{8945B7BF-EFD4-2047-82F0-7378669E4920}"/>
                </a:ext>
              </a:extLst>
            </p:cNvPr>
            <p:cNvGrpSpPr/>
            <p:nvPr/>
          </p:nvGrpSpPr>
          <p:grpSpPr>
            <a:xfrm>
              <a:off x="914400" y="3505200"/>
              <a:ext cx="2367300" cy="1828800"/>
              <a:chOff x="914400" y="3505200"/>
              <a:chExt cx="2367300" cy="1828800"/>
            </a:xfrm>
          </p:grpSpPr>
          <p:sp>
            <p:nvSpPr>
              <p:cNvPr id="8" name="Google Shape;245;g5e18c33101_0_378">
                <a:extLst>
                  <a:ext uri="{FF2B5EF4-FFF2-40B4-BE49-F238E27FC236}">
                    <a16:creationId xmlns:a16="http://schemas.microsoft.com/office/drawing/2014/main" id="{8A4A8135-256D-9C41-A342-DE8BBE4CEB47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oogle Shape;246;g5e18c33101_0_378">
                <a:extLst>
                  <a:ext uri="{FF2B5EF4-FFF2-40B4-BE49-F238E27FC236}">
                    <a16:creationId xmlns:a16="http://schemas.microsoft.com/office/drawing/2014/main" id="{86E5F31E-FBDD-C942-9612-8206012B5A71}"/>
                  </a:ext>
                </a:extLst>
              </p:cNvPr>
              <p:cNvGrpSpPr/>
              <p:nvPr/>
            </p:nvGrpSpPr>
            <p:grpSpPr>
              <a:xfrm>
                <a:off x="914414" y="3859306"/>
                <a:ext cx="2362217" cy="712694"/>
                <a:chOff x="1600199" y="3935506"/>
                <a:chExt cx="1600201" cy="712694"/>
              </a:xfrm>
            </p:grpSpPr>
            <p:sp>
              <p:nvSpPr>
                <p:cNvPr id="13" name="Google Shape;247;g5e18c33101_0_378">
                  <a:extLst>
                    <a:ext uri="{FF2B5EF4-FFF2-40B4-BE49-F238E27FC236}">
                      <a16:creationId xmlns:a16="http://schemas.microsoft.com/office/drawing/2014/main" id="{44459056-7A3A-4C48-ABDC-EC8C7BDE3AF4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248;g5e18c33101_0_378">
                  <a:extLst>
                    <a:ext uri="{FF2B5EF4-FFF2-40B4-BE49-F238E27FC236}">
                      <a16:creationId xmlns:a16="http://schemas.microsoft.com/office/drawing/2014/main" id="{683AC345-3568-0441-AFBD-A6D8E1C15D33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249;g5e18c33101_0_378">
                  <a:extLst>
                    <a:ext uri="{FF2B5EF4-FFF2-40B4-BE49-F238E27FC236}">
                      <a16:creationId xmlns:a16="http://schemas.microsoft.com/office/drawing/2014/main" id="{0FC60055-CC01-0943-AB94-6C053AEC5442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250;g5e18c33101_0_378">
                  <a:extLst>
                    <a:ext uri="{FF2B5EF4-FFF2-40B4-BE49-F238E27FC236}">
                      <a16:creationId xmlns:a16="http://schemas.microsoft.com/office/drawing/2014/main" id="{09B0199F-3C3E-F647-BF5F-ED7A0705C815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251;g5e18c33101_0_378">
                  <a:extLst>
                    <a:ext uri="{FF2B5EF4-FFF2-40B4-BE49-F238E27FC236}">
                      <a16:creationId xmlns:a16="http://schemas.microsoft.com/office/drawing/2014/main" id="{B1A9AB1C-767B-8247-913B-E4292BD4ED44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252;g5e18c33101_0_378">
                  <a:extLst>
                    <a:ext uri="{FF2B5EF4-FFF2-40B4-BE49-F238E27FC236}">
                      <a16:creationId xmlns:a16="http://schemas.microsoft.com/office/drawing/2014/main" id="{1A4827AA-C17A-A14B-9C34-7F187A73B66A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253;g5e18c33101_0_378">
                  <a:extLst>
                    <a:ext uri="{FF2B5EF4-FFF2-40B4-BE49-F238E27FC236}">
                      <a16:creationId xmlns:a16="http://schemas.microsoft.com/office/drawing/2014/main" id="{1686E3AA-9109-BF4E-88E1-2D7914F2DB3B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54;g5e18c33101_0_378">
                  <a:extLst>
                    <a:ext uri="{FF2B5EF4-FFF2-40B4-BE49-F238E27FC236}">
                      <a16:creationId xmlns:a16="http://schemas.microsoft.com/office/drawing/2014/main" id="{8A3B3651-A997-DC4F-936E-B43A0D09DFFD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55;g5e18c33101_0_378">
                  <a:extLst>
                    <a:ext uri="{FF2B5EF4-FFF2-40B4-BE49-F238E27FC236}">
                      <a16:creationId xmlns:a16="http://schemas.microsoft.com/office/drawing/2014/main" id="{C89080B2-B32E-D547-ABF5-4052A39CDD3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56;g5e18c33101_0_378">
                  <a:extLst>
                    <a:ext uri="{FF2B5EF4-FFF2-40B4-BE49-F238E27FC236}">
                      <a16:creationId xmlns:a16="http://schemas.microsoft.com/office/drawing/2014/main" id="{2F4A1416-3DDF-B140-8E7B-20897CA624B6}"/>
                    </a:ext>
                  </a:extLst>
                </p:cNvPr>
                <p:cNvSpPr txBox="1"/>
                <p:nvPr/>
              </p:nvSpPr>
              <p:spPr>
                <a:xfrm>
                  <a:off x="1716221" y="3935506"/>
                  <a:ext cx="1377000" cy="6840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" name="Google Shape;257;g5e18c33101_0_378">
                <a:extLst>
                  <a:ext uri="{FF2B5EF4-FFF2-40B4-BE49-F238E27FC236}">
                    <a16:creationId xmlns:a16="http://schemas.microsoft.com/office/drawing/2014/main" id="{65B6FC4A-1BB3-E444-BC80-277D6BC0B02F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11" name="Google Shape;258;g5e18c33101_0_378">
                  <a:extLst>
                    <a:ext uri="{FF2B5EF4-FFF2-40B4-BE49-F238E27FC236}">
                      <a16:creationId xmlns:a16="http://schemas.microsoft.com/office/drawing/2014/main" id="{00BDE4B5-A6D5-2246-BDD3-D336D4310B9C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Google Shape;259;g5e18c33101_0_378">
                  <a:extLst>
                    <a:ext uri="{FF2B5EF4-FFF2-40B4-BE49-F238E27FC236}">
                      <a16:creationId xmlns:a16="http://schemas.microsoft.com/office/drawing/2014/main" id="{371478DB-D99B-EA43-81C8-2DAC405D99BE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" name="Google Shape;260;g5e18c33101_0_378">
            <a:extLst>
              <a:ext uri="{FF2B5EF4-FFF2-40B4-BE49-F238E27FC236}">
                <a16:creationId xmlns:a16="http://schemas.microsoft.com/office/drawing/2014/main" id="{5889A411-3EB5-1747-877F-BAB7AEE97A6C}"/>
              </a:ext>
            </a:extLst>
          </p:cNvPr>
          <p:cNvSpPr/>
          <p:nvPr/>
        </p:nvSpPr>
        <p:spPr>
          <a:xfrm>
            <a:off x="7483699" y="13716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267;g5e18c33101_0_378">
            <a:extLst>
              <a:ext uri="{FF2B5EF4-FFF2-40B4-BE49-F238E27FC236}">
                <a16:creationId xmlns:a16="http://schemas.microsoft.com/office/drawing/2014/main" id="{5775BD7D-2F34-F541-B974-5C94B297D049}"/>
              </a:ext>
            </a:extLst>
          </p:cNvPr>
          <p:cNvGrpSpPr/>
          <p:nvPr/>
        </p:nvGrpSpPr>
        <p:grpSpPr>
          <a:xfrm>
            <a:off x="7636173" y="1828800"/>
            <a:ext cx="1524023" cy="3429000"/>
            <a:chOff x="4953072" y="1981200"/>
            <a:chExt cx="1524023" cy="3429000"/>
          </a:xfrm>
        </p:grpSpPr>
        <p:grpSp>
          <p:nvGrpSpPr>
            <p:cNvPr id="36" name="Google Shape;268;g5e18c33101_0_378">
              <a:extLst>
                <a:ext uri="{FF2B5EF4-FFF2-40B4-BE49-F238E27FC236}">
                  <a16:creationId xmlns:a16="http://schemas.microsoft.com/office/drawing/2014/main" id="{CEE11A04-959E-F24E-94B1-D3E104174B0E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8" name="Google Shape;269;g5e18c33101_0_378">
                <a:extLst>
                  <a:ext uri="{FF2B5EF4-FFF2-40B4-BE49-F238E27FC236}">
                    <a16:creationId xmlns:a16="http://schemas.microsoft.com/office/drawing/2014/main" id="{676EF105-A0AA-A748-B6C9-F2CCE9C7DB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0;g5e18c33101_0_378">
                <a:extLst>
                  <a:ext uri="{FF2B5EF4-FFF2-40B4-BE49-F238E27FC236}">
                    <a16:creationId xmlns:a16="http://schemas.microsoft.com/office/drawing/2014/main" id="{8BA4FAC6-9834-B94B-B0ED-6D280ADBC97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71;g5e18c33101_0_378">
                <a:extLst>
                  <a:ext uri="{FF2B5EF4-FFF2-40B4-BE49-F238E27FC236}">
                    <a16:creationId xmlns:a16="http://schemas.microsoft.com/office/drawing/2014/main" id="{1D67A773-A915-F64A-AB0B-1C59162067AF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72;g5e18c33101_0_378">
                <a:extLst>
                  <a:ext uri="{FF2B5EF4-FFF2-40B4-BE49-F238E27FC236}">
                    <a16:creationId xmlns:a16="http://schemas.microsoft.com/office/drawing/2014/main" id="{AAED431B-37DA-5948-B460-14405596F5E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73;g5e18c33101_0_378">
                <a:extLst>
                  <a:ext uri="{FF2B5EF4-FFF2-40B4-BE49-F238E27FC236}">
                    <a16:creationId xmlns:a16="http://schemas.microsoft.com/office/drawing/2014/main" id="{DC8478CB-F960-D54C-A467-21C5CA250F39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74;g5e18c33101_0_378">
                <a:extLst>
                  <a:ext uri="{FF2B5EF4-FFF2-40B4-BE49-F238E27FC236}">
                    <a16:creationId xmlns:a16="http://schemas.microsoft.com/office/drawing/2014/main" id="{BF998EA3-4C9A-9545-9AC0-C2023F9630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75;g5e18c33101_0_378">
                <a:extLst>
                  <a:ext uri="{FF2B5EF4-FFF2-40B4-BE49-F238E27FC236}">
                    <a16:creationId xmlns:a16="http://schemas.microsoft.com/office/drawing/2014/main" id="{01C5F13A-70C9-4D42-AC2A-B4B304701A6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76;g5e18c33101_0_378">
                <a:extLst>
                  <a:ext uri="{FF2B5EF4-FFF2-40B4-BE49-F238E27FC236}">
                    <a16:creationId xmlns:a16="http://schemas.microsoft.com/office/drawing/2014/main" id="{B5969FBE-584D-E44D-9787-D5809459CDF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77;g5e18c33101_0_378">
                <a:extLst>
                  <a:ext uri="{FF2B5EF4-FFF2-40B4-BE49-F238E27FC236}">
                    <a16:creationId xmlns:a16="http://schemas.microsoft.com/office/drawing/2014/main" id="{67C1E51B-BCC5-1B4C-8FE7-B6B6456C4C8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278;g5e18c33101_0_378">
              <a:extLst>
                <a:ext uri="{FF2B5EF4-FFF2-40B4-BE49-F238E27FC236}">
                  <a16:creationId xmlns:a16="http://schemas.microsoft.com/office/drawing/2014/main" id="{294BB502-D1D3-9443-9CFA-9F162CF14ABC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9" name="Google Shape;279;g5e18c33101_0_378">
                <a:extLst>
                  <a:ext uri="{FF2B5EF4-FFF2-40B4-BE49-F238E27FC236}">
                    <a16:creationId xmlns:a16="http://schemas.microsoft.com/office/drawing/2014/main" id="{37E215CC-1120-6246-8D5B-14D797860A6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0;g5e18c33101_0_378">
                <a:extLst>
                  <a:ext uri="{FF2B5EF4-FFF2-40B4-BE49-F238E27FC236}">
                    <a16:creationId xmlns:a16="http://schemas.microsoft.com/office/drawing/2014/main" id="{1288BF1A-5E8B-F341-8DDA-48A4642C7B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81;g5e18c33101_0_378">
                <a:extLst>
                  <a:ext uri="{FF2B5EF4-FFF2-40B4-BE49-F238E27FC236}">
                    <a16:creationId xmlns:a16="http://schemas.microsoft.com/office/drawing/2014/main" id="{CACF1D48-FF69-F94F-AC94-DAC7D791303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82;g5e18c33101_0_378">
                <a:extLst>
                  <a:ext uri="{FF2B5EF4-FFF2-40B4-BE49-F238E27FC236}">
                    <a16:creationId xmlns:a16="http://schemas.microsoft.com/office/drawing/2014/main" id="{9B9A1F21-CAAA-1E46-BFB8-A9E5B12D8E5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83;g5e18c33101_0_378">
                <a:extLst>
                  <a:ext uri="{FF2B5EF4-FFF2-40B4-BE49-F238E27FC236}">
                    <a16:creationId xmlns:a16="http://schemas.microsoft.com/office/drawing/2014/main" id="{6A46C5BB-CD09-7544-83F8-4D1E75939D8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84;g5e18c33101_0_378">
                <a:extLst>
                  <a:ext uri="{FF2B5EF4-FFF2-40B4-BE49-F238E27FC236}">
                    <a16:creationId xmlns:a16="http://schemas.microsoft.com/office/drawing/2014/main" id="{4424B113-7065-6F45-B7C0-8A081BBCBFF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85;g5e18c33101_0_378">
                <a:extLst>
                  <a:ext uri="{FF2B5EF4-FFF2-40B4-BE49-F238E27FC236}">
                    <a16:creationId xmlns:a16="http://schemas.microsoft.com/office/drawing/2014/main" id="{4404CF35-6D5D-D44E-AC81-83000A6DB33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86;g5e18c33101_0_378">
                <a:extLst>
                  <a:ext uri="{FF2B5EF4-FFF2-40B4-BE49-F238E27FC236}">
                    <a16:creationId xmlns:a16="http://schemas.microsoft.com/office/drawing/2014/main" id="{C23B511D-0E9F-974A-AA89-4F0D341011D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87;g5e18c33101_0_378">
                <a:extLst>
                  <a:ext uri="{FF2B5EF4-FFF2-40B4-BE49-F238E27FC236}">
                    <a16:creationId xmlns:a16="http://schemas.microsoft.com/office/drawing/2014/main" id="{1E88D2E0-22FA-024C-9E4A-39EB0262BBE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288;g5e18c33101_0_378">
              <a:extLst>
                <a:ext uri="{FF2B5EF4-FFF2-40B4-BE49-F238E27FC236}">
                  <a16:creationId xmlns:a16="http://schemas.microsoft.com/office/drawing/2014/main" id="{28561BC0-C9FD-E344-822E-E1F3A4DF3585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10" name="Google Shape;289;g5e18c33101_0_378">
                <a:extLst>
                  <a:ext uri="{FF2B5EF4-FFF2-40B4-BE49-F238E27FC236}">
                    <a16:creationId xmlns:a16="http://schemas.microsoft.com/office/drawing/2014/main" id="{19E518C9-4318-E94C-BFFC-EB3231F19927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0;g5e18c33101_0_378">
                <a:extLst>
                  <a:ext uri="{FF2B5EF4-FFF2-40B4-BE49-F238E27FC236}">
                    <a16:creationId xmlns:a16="http://schemas.microsoft.com/office/drawing/2014/main" id="{3A5AF3C2-470F-5A49-BBE9-651CDAC85A09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91;g5e18c33101_0_378">
                <a:extLst>
                  <a:ext uri="{FF2B5EF4-FFF2-40B4-BE49-F238E27FC236}">
                    <a16:creationId xmlns:a16="http://schemas.microsoft.com/office/drawing/2014/main" id="{1E60D6A1-105E-0A4C-9189-0E1025C7C4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92;g5e18c33101_0_378">
                <a:extLst>
                  <a:ext uri="{FF2B5EF4-FFF2-40B4-BE49-F238E27FC236}">
                    <a16:creationId xmlns:a16="http://schemas.microsoft.com/office/drawing/2014/main" id="{0903CFCE-1C74-5245-BE41-E46CA9EF12B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93;g5e18c33101_0_378">
                <a:extLst>
                  <a:ext uri="{FF2B5EF4-FFF2-40B4-BE49-F238E27FC236}">
                    <a16:creationId xmlns:a16="http://schemas.microsoft.com/office/drawing/2014/main" id="{7C0DF75B-2377-1043-9C61-514356CDAA0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94;g5e18c33101_0_378">
                <a:extLst>
                  <a:ext uri="{FF2B5EF4-FFF2-40B4-BE49-F238E27FC236}">
                    <a16:creationId xmlns:a16="http://schemas.microsoft.com/office/drawing/2014/main" id="{12278504-FE9D-E048-BEF1-41D03F04A4F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95;g5e18c33101_0_378">
                <a:extLst>
                  <a:ext uri="{FF2B5EF4-FFF2-40B4-BE49-F238E27FC236}">
                    <a16:creationId xmlns:a16="http://schemas.microsoft.com/office/drawing/2014/main" id="{8834EE2D-FA79-8D47-AEF5-A08C2C5D6DB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96;g5e18c33101_0_378">
                <a:extLst>
                  <a:ext uri="{FF2B5EF4-FFF2-40B4-BE49-F238E27FC236}">
                    <a16:creationId xmlns:a16="http://schemas.microsoft.com/office/drawing/2014/main" id="{E8417881-2FEB-9347-A9FD-7F37522969C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97;g5e18c33101_0_378">
                <a:extLst>
                  <a:ext uri="{FF2B5EF4-FFF2-40B4-BE49-F238E27FC236}">
                    <a16:creationId xmlns:a16="http://schemas.microsoft.com/office/drawing/2014/main" id="{C72C6B10-2232-9649-9266-BEC0AD9FB7D9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298;g5e18c33101_0_378">
              <a:extLst>
                <a:ext uri="{FF2B5EF4-FFF2-40B4-BE49-F238E27FC236}">
                  <a16:creationId xmlns:a16="http://schemas.microsoft.com/office/drawing/2014/main" id="{1DA4A2F5-D938-354F-8417-C3A211BE42E2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201" name="Google Shape;299;g5e18c33101_0_378">
                <a:extLst>
                  <a:ext uri="{FF2B5EF4-FFF2-40B4-BE49-F238E27FC236}">
                    <a16:creationId xmlns:a16="http://schemas.microsoft.com/office/drawing/2014/main" id="{AE310C4C-FD3A-D149-8870-230E2596AD8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0;g5e18c33101_0_378">
                <a:extLst>
                  <a:ext uri="{FF2B5EF4-FFF2-40B4-BE49-F238E27FC236}">
                    <a16:creationId xmlns:a16="http://schemas.microsoft.com/office/drawing/2014/main" id="{C3B9363A-BB18-814C-98E7-0BC7EC18CB4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01;g5e18c33101_0_378">
                <a:extLst>
                  <a:ext uri="{FF2B5EF4-FFF2-40B4-BE49-F238E27FC236}">
                    <a16:creationId xmlns:a16="http://schemas.microsoft.com/office/drawing/2014/main" id="{89DD4F95-C3DA-B74E-8FFC-980CD1844E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02;g5e18c33101_0_378">
                <a:extLst>
                  <a:ext uri="{FF2B5EF4-FFF2-40B4-BE49-F238E27FC236}">
                    <a16:creationId xmlns:a16="http://schemas.microsoft.com/office/drawing/2014/main" id="{4C853642-0C1B-504F-9C07-61F084B597A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03;g5e18c33101_0_378">
                <a:extLst>
                  <a:ext uri="{FF2B5EF4-FFF2-40B4-BE49-F238E27FC236}">
                    <a16:creationId xmlns:a16="http://schemas.microsoft.com/office/drawing/2014/main" id="{630BB9B5-19EF-A542-8632-230DB8D03EC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04;g5e18c33101_0_378">
                <a:extLst>
                  <a:ext uri="{FF2B5EF4-FFF2-40B4-BE49-F238E27FC236}">
                    <a16:creationId xmlns:a16="http://schemas.microsoft.com/office/drawing/2014/main" id="{426FEB31-7F3E-AC4E-AF7E-CF12AC3DEC7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05;g5e18c33101_0_378">
                <a:extLst>
                  <a:ext uri="{FF2B5EF4-FFF2-40B4-BE49-F238E27FC236}">
                    <a16:creationId xmlns:a16="http://schemas.microsoft.com/office/drawing/2014/main" id="{6D859CAB-9DC3-F64C-8025-41D99CBF27F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06;g5e18c33101_0_378">
                <a:extLst>
                  <a:ext uri="{FF2B5EF4-FFF2-40B4-BE49-F238E27FC236}">
                    <a16:creationId xmlns:a16="http://schemas.microsoft.com/office/drawing/2014/main" id="{6B6C48CC-ABC5-C744-B604-0734670DF95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07;g5e18c33101_0_378">
                <a:extLst>
                  <a:ext uri="{FF2B5EF4-FFF2-40B4-BE49-F238E27FC236}">
                    <a16:creationId xmlns:a16="http://schemas.microsoft.com/office/drawing/2014/main" id="{AA3E3FAE-0154-9F43-80A5-1B350F0F923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08;g5e18c33101_0_378">
              <a:extLst>
                <a:ext uri="{FF2B5EF4-FFF2-40B4-BE49-F238E27FC236}">
                  <a16:creationId xmlns:a16="http://schemas.microsoft.com/office/drawing/2014/main" id="{1883200F-A13B-F244-ACB6-6D708544F6D4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92" name="Google Shape;309;g5e18c33101_0_378">
                <a:extLst>
                  <a:ext uri="{FF2B5EF4-FFF2-40B4-BE49-F238E27FC236}">
                    <a16:creationId xmlns:a16="http://schemas.microsoft.com/office/drawing/2014/main" id="{C7EAD3F2-9F0E-A341-AD7E-E2E578E4B8E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0;g5e18c33101_0_378">
                <a:extLst>
                  <a:ext uri="{FF2B5EF4-FFF2-40B4-BE49-F238E27FC236}">
                    <a16:creationId xmlns:a16="http://schemas.microsoft.com/office/drawing/2014/main" id="{3A5D5133-CE02-AA49-A499-D001DA3BAB8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311;g5e18c33101_0_378">
                <a:extLst>
                  <a:ext uri="{FF2B5EF4-FFF2-40B4-BE49-F238E27FC236}">
                    <a16:creationId xmlns:a16="http://schemas.microsoft.com/office/drawing/2014/main" id="{03E450E4-ADC9-654F-B306-BCDFF062429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12;g5e18c33101_0_378">
                <a:extLst>
                  <a:ext uri="{FF2B5EF4-FFF2-40B4-BE49-F238E27FC236}">
                    <a16:creationId xmlns:a16="http://schemas.microsoft.com/office/drawing/2014/main" id="{49944226-A2B2-6241-9AA2-1D6611E0C9E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13;g5e18c33101_0_378">
                <a:extLst>
                  <a:ext uri="{FF2B5EF4-FFF2-40B4-BE49-F238E27FC236}">
                    <a16:creationId xmlns:a16="http://schemas.microsoft.com/office/drawing/2014/main" id="{2C216474-F635-8147-BA54-615B2FC6DD5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14;g5e18c33101_0_378">
                <a:extLst>
                  <a:ext uri="{FF2B5EF4-FFF2-40B4-BE49-F238E27FC236}">
                    <a16:creationId xmlns:a16="http://schemas.microsoft.com/office/drawing/2014/main" id="{74ABDC02-79F4-7A4F-9EC2-6D6CF44D7B2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15;g5e18c33101_0_378">
                <a:extLst>
                  <a:ext uri="{FF2B5EF4-FFF2-40B4-BE49-F238E27FC236}">
                    <a16:creationId xmlns:a16="http://schemas.microsoft.com/office/drawing/2014/main" id="{499E02E3-CA05-E941-9DF1-21571E0D385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16;g5e18c33101_0_378">
                <a:extLst>
                  <a:ext uri="{FF2B5EF4-FFF2-40B4-BE49-F238E27FC236}">
                    <a16:creationId xmlns:a16="http://schemas.microsoft.com/office/drawing/2014/main" id="{0112D929-276B-7842-AA91-0568AE7A5CD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17;g5e18c33101_0_378">
                <a:extLst>
                  <a:ext uri="{FF2B5EF4-FFF2-40B4-BE49-F238E27FC236}">
                    <a16:creationId xmlns:a16="http://schemas.microsoft.com/office/drawing/2014/main" id="{11279BBF-1D2A-6B42-B6F0-185A039653E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18;g5e18c33101_0_378">
              <a:extLst>
                <a:ext uri="{FF2B5EF4-FFF2-40B4-BE49-F238E27FC236}">
                  <a16:creationId xmlns:a16="http://schemas.microsoft.com/office/drawing/2014/main" id="{4CC47A82-9BE4-6E4D-B524-E199D4EBC4DE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83" name="Google Shape;319;g5e18c33101_0_378">
                <a:extLst>
                  <a:ext uri="{FF2B5EF4-FFF2-40B4-BE49-F238E27FC236}">
                    <a16:creationId xmlns:a16="http://schemas.microsoft.com/office/drawing/2014/main" id="{B5A56C61-2DF1-9B47-9545-C84844FD8F58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0;g5e18c33101_0_378">
                <a:extLst>
                  <a:ext uri="{FF2B5EF4-FFF2-40B4-BE49-F238E27FC236}">
                    <a16:creationId xmlns:a16="http://schemas.microsoft.com/office/drawing/2014/main" id="{D5CC3DEB-9F1F-FD4E-8812-77FC6ADADF1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21;g5e18c33101_0_378">
                <a:extLst>
                  <a:ext uri="{FF2B5EF4-FFF2-40B4-BE49-F238E27FC236}">
                    <a16:creationId xmlns:a16="http://schemas.microsoft.com/office/drawing/2014/main" id="{80392154-768D-8E4F-91D1-7872A402E824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22;g5e18c33101_0_378">
                <a:extLst>
                  <a:ext uri="{FF2B5EF4-FFF2-40B4-BE49-F238E27FC236}">
                    <a16:creationId xmlns:a16="http://schemas.microsoft.com/office/drawing/2014/main" id="{9A759872-FE5C-2C45-9B72-30760A8E336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23;g5e18c33101_0_378">
                <a:extLst>
                  <a:ext uri="{FF2B5EF4-FFF2-40B4-BE49-F238E27FC236}">
                    <a16:creationId xmlns:a16="http://schemas.microsoft.com/office/drawing/2014/main" id="{F60A7E62-0931-9946-8C95-75C7F6F451C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24;g5e18c33101_0_378">
                <a:extLst>
                  <a:ext uri="{FF2B5EF4-FFF2-40B4-BE49-F238E27FC236}">
                    <a16:creationId xmlns:a16="http://schemas.microsoft.com/office/drawing/2014/main" id="{9CA61898-9FAC-0A48-87B9-9959D372D25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25;g5e18c33101_0_378">
                <a:extLst>
                  <a:ext uri="{FF2B5EF4-FFF2-40B4-BE49-F238E27FC236}">
                    <a16:creationId xmlns:a16="http://schemas.microsoft.com/office/drawing/2014/main" id="{C63CD2FF-6805-D746-B10A-EDCF6F57E2B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26;g5e18c33101_0_378">
                <a:extLst>
                  <a:ext uri="{FF2B5EF4-FFF2-40B4-BE49-F238E27FC236}">
                    <a16:creationId xmlns:a16="http://schemas.microsoft.com/office/drawing/2014/main" id="{79BA3616-32BB-F346-A5E6-1F1C10B2B30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27;g5e18c33101_0_378">
                <a:extLst>
                  <a:ext uri="{FF2B5EF4-FFF2-40B4-BE49-F238E27FC236}">
                    <a16:creationId xmlns:a16="http://schemas.microsoft.com/office/drawing/2014/main" id="{D48E3BF7-84FC-7146-A454-BB17E6E68F1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28;g5e18c33101_0_378">
              <a:extLst>
                <a:ext uri="{FF2B5EF4-FFF2-40B4-BE49-F238E27FC236}">
                  <a16:creationId xmlns:a16="http://schemas.microsoft.com/office/drawing/2014/main" id="{23079FD2-4847-264C-8214-9700C41021DD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74" name="Google Shape;329;g5e18c33101_0_378">
                <a:extLst>
                  <a:ext uri="{FF2B5EF4-FFF2-40B4-BE49-F238E27FC236}">
                    <a16:creationId xmlns:a16="http://schemas.microsoft.com/office/drawing/2014/main" id="{BC5A1734-D302-9246-90C3-A430A202C4F1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0;g5e18c33101_0_378">
                <a:extLst>
                  <a:ext uri="{FF2B5EF4-FFF2-40B4-BE49-F238E27FC236}">
                    <a16:creationId xmlns:a16="http://schemas.microsoft.com/office/drawing/2014/main" id="{48E2D801-3049-4A4A-8284-CFEB311064F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31;g5e18c33101_0_378">
                <a:extLst>
                  <a:ext uri="{FF2B5EF4-FFF2-40B4-BE49-F238E27FC236}">
                    <a16:creationId xmlns:a16="http://schemas.microsoft.com/office/drawing/2014/main" id="{32645C41-B368-8643-93F7-E8ACF035B8E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32;g5e18c33101_0_378">
                <a:extLst>
                  <a:ext uri="{FF2B5EF4-FFF2-40B4-BE49-F238E27FC236}">
                    <a16:creationId xmlns:a16="http://schemas.microsoft.com/office/drawing/2014/main" id="{E37B02B9-D7D2-934F-90BC-E94F7A1BB11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33;g5e18c33101_0_378">
                <a:extLst>
                  <a:ext uri="{FF2B5EF4-FFF2-40B4-BE49-F238E27FC236}">
                    <a16:creationId xmlns:a16="http://schemas.microsoft.com/office/drawing/2014/main" id="{EB89D0B3-DA98-B74F-988C-152F516B696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34;g5e18c33101_0_378">
                <a:extLst>
                  <a:ext uri="{FF2B5EF4-FFF2-40B4-BE49-F238E27FC236}">
                    <a16:creationId xmlns:a16="http://schemas.microsoft.com/office/drawing/2014/main" id="{BD76409A-49D5-D94A-A7C1-51AD566166C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35;g5e18c33101_0_378">
                <a:extLst>
                  <a:ext uri="{FF2B5EF4-FFF2-40B4-BE49-F238E27FC236}">
                    <a16:creationId xmlns:a16="http://schemas.microsoft.com/office/drawing/2014/main" id="{C193ACEF-D27D-9C4B-8C9D-BAC726D1C11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36;g5e18c33101_0_378">
                <a:extLst>
                  <a:ext uri="{FF2B5EF4-FFF2-40B4-BE49-F238E27FC236}">
                    <a16:creationId xmlns:a16="http://schemas.microsoft.com/office/drawing/2014/main" id="{B15B8168-EAEB-EF4C-8CBC-ABFBA567720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37;g5e18c33101_0_378">
                <a:extLst>
                  <a:ext uri="{FF2B5EF4-FFF2-40B4-BE49-F238E27FC236}">
                    <a16:creationId xmlns:a16="http://schemas.microsoft.com/office/drawing/2014/main" id="{0AFEF264-0C55-D347-8C11-0BBF35ED500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338;g5e18c33101_0_378">
              <a:extLst>
                <a:ext uri="{FF2B5EF4-FFF2-40B4-BE49-F238E27FC236}">
                  <a16:creationId xmlns:a16="http://schemas.microsoft.com/office/drawing/2014/main" id="{856DB045-612E-2743-BB77-10032B126C45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65" name="Google Shape;339;g5e18c33101_0_378">
                <a:extLst>
                  <a:ext uri="{FF2B5EF4-FFF2-40B4-BE49-F238E27FC236}">
                    <a16:creationId xmlns:a16="http://schemas.microsoft.com/office/drawing/2014/main" id="{F1027DCA-60C7-D449-9DF3-F6A3C66E80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0;g5e18c33101_0_378">
                <a:extLst>
                  <a:ext uri="{FF2B5EF4-FFF2-40B4-BE49-F238E27FC236}">
                    <a16:creationId xmlns:a16="http://schemas.microsoft.com/office/drawing/2014/main" id="{143B00E8-51F7-714E-8690-251E6F2C8C5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41;g5e18c33101_0_378">
                <a:extLst>
                  <a:ext uri="{FF2B5EF4-FFF2-40B4-BE49-F238E27FC236}">
                    <a16:creationId xmlns:a16="http://schemas.microsoft.com/office/drawing/2014/main" id="{C0109756-583E-F44F-93FC-7B1549BEFBC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42;g5e18c33101_0_378">
                <a:extLst>
                  <a:ext uri="{FF2B5EF4-FFF2-40B4-BE49-F238E27FC236}">
                    <a16:creationId xmlns:a16="http://schemas.microsoft.com/office/drawing/2014/main" id="{5500E7F4-FB70-E642-851D-557E935AE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43;g5e18c33101_0_378">
                <a:extLst>
                  <a:ext uri="{FF2B5EF4-FFF2-40B4-BE49-F238E27FC236}">
                    <a16:creationId xmlns:a16="http://schemas.microsoft.com/office/drawing/2014/main" id="{24F553F7-D463-9642-9CD3-2235C6FDB7A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44;g5e18c33101_0_378">
                <a:extLst>
                  <a:ext uri="{FF2B5EF4-FFF2-40B4-BE49-F238E27FC236}">
                    <a16:creationId xmlns:a16="http://schemas.microsoft.com/office/drawing/2014/main" id="{17AE904E-7522-9045-BC65-5E581B4F6020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45;g5e18c33101_0_378">
                <a:extLst>
                  <a:ext uri="{FF2B5EF4-FFF2-40B4-BE49-F238E27FC236}">
                    <a16:creationId xmlns:a16="http://schemas.microsoft.com/office/drawing/2014/main" id="{5D9DF949-470C-3748-A8B2-25630FF9F63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46;g5e18c33101_0_378">
                <a:extLst>
                  <a:ext uri="{FF2B5EF4-FFF2-40B4-BE49-F238E27FC236}">
                    <a16:creationId xmlns:a16="http://schemas.microsoft.com/office/drawing/2014/main" id="{E065BF4B-1981-D947-92DF-FE6F54B0EE9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47;g5e18c33101_0_378">
                <a:extLst>
                  <a:ext uri="{FF2B5EF4-FFF2-40B4-BE49-F238E27FC236}">
                    <a16:creationId xmlns:a16="http://schemas.microsoft.com/office/drawing/2014/main" id="{C38ECAE0-68C1-6743-A4CD-9D5D982D312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348;g5e18c33101_0_378">
              <a:extLst>
                <a:ext uri="{FF2B5EF4-FFF2-40B4-BE49-F238E27FC236}">
                  <a16:creationId xmlns:a16="http://schemas.microsoft.com/office/drawing/2014/main" id="{3A2DDE6A-0D48-5448-8001-B176FE8DD9CA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56" name="Google Shape;349;g5e18c33101_0_378">
                <a:extLst>
                  <a:ext uri="{FF2B5EF4-FFF2-40B4-BE49-F238E27FC236}">
                    <a16:creationId xmlns:a16="http://schemas.microsoft.com/office/drawing/2014/main" id="{5DD38C4F-82EE-154B-9D55-26578E5D88C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0;g5e18c33101_0_378">
                <a:extLst>
                  <a:ext uri="{FF2B5EF4-FFF2-40B4-BE49-F238E27FC236}">
                    <a16:creationId xmlns:a16="http://schemas.microsoft.com/office/drawing/2014/main" id="{49377786-3277-B449-BFD9-6AB9E6E0A7B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51;g5e18c33101_0_378">
                <a:extLst>
                  <a:ext uri="{FF2B5EF4-FFF2-40B4-BE49-F238E27FC236}">
                    <a16:creationId xmlns:a16="http://schemas.microsoft.com/office/drawing/2014/main" id="{EF77A8E7-66D9-5D40-BB68-13611D94B7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52;g5e18c33101_0_378">
                <a:extLst>
                  <a:ext uri="{FF2B5EF4-FFF2-40B4-BE49-F238E27FC236}">
                    <a16:creationId xmlns:a16="http://schemas.microsoft.com/office/drawing/2014/main" id="{916CD186-BA5D-314D-9AD2-70A6986E434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53;g5e18c33101_0_378">
                <a:extLst>
                  <a:ext uri="{FF2B5EF4-FFF2-40B4-BE49-F238E27FC236}">
                    <a16:creationId xmlns:a16="http://schemas.microsoft.com/office/drawing/2014/main" id="{6A98C139-6B3B-7C4D-8B49-BE496FDD0C8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54;g5e18c33101_0_378">
                <a:extLst>
                  <a:ext uri="{FF2B5EF4-FFF2-40B4-BE49-F238E27FC236}">
                    <a16:creationId xmlns:a16="http://schemas.microsoft.com/office/drawing/2014/main" id="{4204CF94-AE96-B24D-B700-329C8B63C3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55;g5e18c33101_0_378">
                <a:extLst>
                  <a:ext uri="{FF2B5EF4-FFF2-40B4-BE49-F238E27FC236}">
                    <a16:creationId xmlns:a16="http://schemas.microsoft.com/office/drawing/2014/main" id="{3A26CFED-195A-0447-BDC1-685FD459AA7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56;g5e18c33101_0_378">
                <a:extLst>
                  <a:ext uri="{FF2B5EF4-FFF2-40B4-BE49-F238E27FC236}">
                    <a16:creationId xmlns:a16="http://schemas.microsoft.com/office/drawing/2014/main" id="{6A6273CA-169A-134C-BD9F-DEC81E7EC3A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57;g5e18c33101_0_378">
                <a:extLst>
                  <a:ext uri="{FF2B5EF4-FFF2-40B4-BE49-F238E27FC236}">
                    <a16:creationId xmlns:a16="http://schemas.microsoft.com/office/drawing/2014/main" id="{08A70A7B-1923-874C-B574-A6B2A41AEC3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358;g5e18c33101_0_378">
              <a:extLst>
                <a:ext uri="{FF2B5EF4-FFF2-40B4-BE49-F238E27FC236}">
                  <a16:creationId xmlns:a16="http://schemas.microsoft.com/office/drawing/2014/main" id="{671BF4B7-71C7-2944-8CA7-EFE41687DDC4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7" name="Google Shape;359;g5e18c33101_0_378">
                <a:extLst>
                  <a:ext uri="{FF2B5EF4-FFF2-40B4-BE49-F238E27FC236}">
                    <a16:creationId xmlns:a16="http://schemas.microsoft.com/office/drawing/2014/main" id="{AF3AB049-7A27-2F44-A908-3406A7C2ACE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0;g5e18c33101_0_378">
                <a:extLst>
                  <a:ext uri="{FF2B5EF4-FFF2-40B4-BE49-F238E27FC236}">
                    <a16:creationId xmlns:a16="http://schemas.microsoft.com/office/drawing/2014/main" id="{E3E53AEC-96B6-0C41-8AE6-27D7262D4CD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61;g5e18c33101_0_378">
                <a:extLst>
                  <a:ext uri="{FF2B5EF4-FFF2-40B4-BE49-F238E27FC236}">
                    <a16:creationId xmlns:a16="http://schemas.microsoft.com/office/drawing/2014/main" id="{7088B13A-DE91-6D4C-8EEA-2A46D3F6682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62;g5e18c33101_0_378">
                <a:extLst>
                  <a:ext uri="{FF2B5EF4-FFF2-40B4-BE49-F238E27FC236}">
                    <a16:creationId xmlns:a16="http://schemas.microsoft.com/office/drawing/2014/main" id="{090E268D-D3F8-2548-BF8E-192D8878461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63;g5e18c33101_0_378">
                <a:extLst>
                  <a:ext uri="{FF2B5EF4-FFF2-40B4-BE49-F238E27FC236}">
                    <a16:creationId xmlns:a16="http://schemas.microsoft.com/office/drawing/2014/main" id="{EBAD86FB-9E0E-1B46-BB19-5810AE5A519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64;g5e18c33101_0_378">
                <a:extLst>
                  <a:ext uri="{FF2B5EF4-FFF2-40B4-BE49-F238E27FC236}">
                    <a16:creationId xmlns:a16="http://schemas.microsoft.com/office/drawing/2014/main" id="{5FABBE2C-AFEF-7E4A-BC61-64C1ED2866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65;g5e18c33101_0_378">
                <a:extLst>
                  <a:ext uri="{FF2B5EF4-FFF2-40B4-BE49-F238E27FC236}">
                    <a16:creationId xmlns:a16="http://schemas.microsoft.com/office/drawing/2014/main" id="{CA1388A8-8EC4-934B-A7A3-E6F585E173C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66;g5e18c33101_0_378">
                <a:extLst>
                  <a:ext uri="{FF2B5EF4-FFF2-40B4-BE49-F238E27FC236}">
                    <a16:creationId xmlns:a16="http://schemas.microsoft.com/office/drawing/2014/main" id="{FD1C6A94-BBFB-2149-9E8C-0803567CF8C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67;g5e18c33101_0_378">
                <a:extLst>
                  <a:ext uri="{FF2B5EF4-FFF2-40B4-BE49-F238E27FC236}">
                    <a16:creationId xmlns:a16="http://schemas.microsoft.com/office/drawing/2014/main" id="{40E91856-DEED-2541-9032-004BDB60DB4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368;g5e18c33101_0_378">
              <a:extLst>
                <a:ext uri="{FF2B5EF4-FFF2-40B4-BE49-F238E27FC236}">
                  <a16:creationId xmlns:a16="http://schemas.microsoft.com/office/drawing/2014/main" id="{4D30F600-F986-6944-9E8B-C7DE0ADD1F40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8" name="Google Shape;369;g5e18c33101_0_378">
                <a:extLst>
                  <a:ext uri="{FF2B5EF4-FFF2-40B4-BE49-F238E27FC236}">
                    <a16:creationId xmlns:a16="http://schemas.microsoft.com/office/drawing/2014/main" id="{0BC84C02-314B-1942-8730-8A6653421A4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0;g5e18c33101_0_378">
                <a:extLst>
                  <a:ext uri="{FF2B5EF4-FFF2-40B4-BE49-F238E27FC236}">
                    <a16:creationId xmlns:a16="http://schemas.microsoft.com/office/drawing/2014/main" id="{D0BB875A-5EC6-A345-90AD-D1826637850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71;g5e18c33101_0_378">
                <a:extLst>
                  <a:ext uri="{FF2B5EF4-FFF2-40B4-BE49-F238E27FC236}">
                    <a16:creationId xmlns:a16="http://schemas.microsoft.com/office/drawing/2014/main" id="{B69812A4-68AD-DD4A-9695-C37D1F2903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72;g5e18c33101_0_378">
                <a:extLst>
                  <a:ext uri="{FF2B5EF4-FFF2-40B4-BE49-F238E27FC236}">
                    <a16:creationId xmlns:a16="http://schemas.microsoft.com/office/drawing/2014/main" id="{CE524CC4-8CE3-3140-9A2E-5C1A22F4B1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73;g5e18c33101_0_378">
                <a:extLst>
                  <a:ext uri="{FF2B5EF4-FFF2-40B4-BE49-F238E27FC236}">
                    <a16:creationId xmlns:a16="http://schemas.microsoft.com/office/drawing/2014/main" id="{DF0F82C0-5B67-FF4C-B843-EE16F4F7D8A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74;g5e18c33101_0_378">
                <a:extLst>
                  <a:ext uri="{FF2B5EF4-FFF2-40B4-BE49-F238E27FC236}">
                    <a16:creationId xmlns:a16="http://schemas.microsoft.com/office/drawing/2014/main" id="{48471946-CC97-B34A-8AAE-D692B961C469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75;g5e18c33101_0_378">
                <a:extLst>
                  <a:ext uri="{FF2B5EF4-FFF2-40B4-BE49-F238E27FC236}">
                    <a16:creationId xmlns:a16="http://schemas.microsoft.com/office/drawing/2014/main" id="{3691918D-85F2-954A-AA3A-F83C2D830B0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76;g5e18c33101_0_378">
                <a:extLst>
                  <a:ext uri="{FF2B5EF4-FFF2-40B4-BE49-F238E27FC236}">
                    <a16:creationId xmlns:a16="http://schemas.microsoft.com/office/drawing/2014/main" id="{942EA0A7-6B5E-8D4C-A8DF-7ED75645A44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77;g5e18c33101_0_378">
                <a:extLst>
                  <a:ext uri="{FF2B5EF4-FFF2-40B4-BE49-F238E27FC236}">
                    <a16:creationId xmlns:a16="http://schemas.microsoft.com/office/drawing/2014/main" id="{C49E0B54-4A79-3843-8CCD-D330C103F00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378;g5e18c33101_0_378">
              <a:extLst>
                <a:ext uri="{FF2B5EF4-FFF2-40B4-BE49-F238E27FC236}">
                  <a16:creationId xmlns:a16="http://schemas.microsoft.com/office/drawing/2014/main" id="{33CB004C-F9BF-6B4D-A1C3-2988A078EEF8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9" name="Google Shape;379;g5e18c33101_0_378">
                <a:extLst>
                  <a:ext uri="{FF2B5EF4-FFF2-40B4-BE49-F238E27FC236}">
                    <a16:creationId xmlns:a16="http://schemas.microsoft.com/office/drawing/2014/main" id="{F331C1B7-D8BD-CA42-AD46-CCC7F8BBAFE0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0;g5e18c33101_0_378">
                <a:extLst>
                  <a:ext uri="{FF2B5EF4-FFF2-40B4-BE49-F238E27FC236}">
                    <a16:creationId xmlns:a16="http://schemas.microsoft.com/office/drawing/2014/main" id="{6F6D4350-8B87-504B-8B50-527F83877ED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381;g5e18c33101_0_378">
                <a:extLst>
                  <a:ext uri="{FF2B5EF4-FFF2-40B4-BE49-F238E27FC236}">
                    <a16:creationId xmlns:a16="http://schemas.microsoft.com/office/drawing/2014/main" id="{FC25853A-CAFF-7D4F-896D-A98063D7AC0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82;g5e18c33101_0_378">
                <a:extLst>
                  <a:ext uri="{FF2B5EF4-FFF2-40B4-BE49-F238E27FC236}">
                    <a16:creationId xmlns:a16="http://schemas.microsoft.com/office/drawing/2014/main" id="{EFE26F0B-5E58-2242-8DC7-4BD4143A6D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83;g5e18c33101_0_378">
                <a:extLst>
                  <a:ext uri="{FF2B5EF4-FFF2-40B4-BE49-F238E27FC236}">
                    <a16:creationId xmlns:a16="http://schemas.microsoft.com/office/drawing/2014/main" id="{4A6BB271-E30F-1C4A-9CB7-00827F49C9C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84;g5e18c33101_0_378">
                <a:extLst>
                  <a:ext uri="{FF2B5EF4-FFF2-40B4-BE49-F238E27FC236}">
                    <a16:creationId xmlns:a16="http://schemas.microsoft.com/office/drawing/2014/main" id="{532616B3-3D8E-934F-9F3B-C5C5729DB2A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85;g5e18c33101_0_378">
                <a:extLst>
                  <a:ext uri="{FF2B5EF4-FFF2-40B4-BE49-F238E27FC236}">
                    <a16:creationId xmlns:a16="http://schemas.microsoft.com/office/drawing/2014/main" id="{F8181BA5-5B6E-1845-8010-64E85E844A3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86;g5e18c33101_0_378">
                <a:extLst>
                  <a:ext uri="{FF2B5EF4-FFF2-40B4-BE49-F238E27FC236}">
                    <a16:creationId xmlns:a16="http://schemas.microsoft.com/office/drawing/2014/main" id="{CFD8B892-C25E-BA46-8B04-DDE1D1D7EE1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87;g5e18c33101_0_378">
                <a:extLst>
                  <a:ext uri="{FF2B5EF4-FFF2-40B4-BE49-F238E27FC236}">
                    <a16:creationId xmlns:a16="http://schemas.microsoft.com/office/drawing/2014/main" id="{BD8F58E3-6FED-7D4E-9857-EB0BDBC6915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388;g5e18c33101_0_378">
              <a:extLst>
                <a:ext uri="{FF2B5EF4-FFF2-40B4-BE49-F238E27FC236}">
                  <a16:creationId xmlns:a16="http://schemas.microsoft.com/office/drawing/2014/main" id="{646DC1EF-88A0-D24E-A291-E6225B4F5858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20" name="Google Shape;389;g5e18c33101_0_378">
                <a:extLst>
                  <a:ext uri="{FF2B5EF4-FFF2-40B4-BE49-F238E27FC236}">
                    <a16:creationId xmlns:a16="http://schemas.microsoft.com/office/drawing/2014/main" id="{17A1EC37-FAA5-A84D-9FA2-42405BDAE5A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0;g5e18c33101_0_378">
                <a:extLst>
                  <a:ext uri="{FF2B5EF4-FFF2-40B4-BE49-F238E27FC236}">
                    <a16:creationId xmlns:a16="http://schemas.microsoft.com/office/drawing/2014/main" id="{9458BB4A-9EDD-9B41-8072-C4A80E59BC7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91;g5e18c33101_0_378">
                <a:extLst>
                  <a:ext uri="{FF2B5EF4-FFF2-40B4-BE49-F238E27FC236}">
                    <a16:creationId xmlns:a16="http://schemas.microsoft.com/office/drawing/2014/main" id="{4503DAAD-ED91-DB41-9728-FDC9DE125B9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92;g5e18c33101_0_378">
                <a:extLst>
                  <a:ext uri="{FF2B5EF4-FFF2-40B4-BE49-F238E27FC236}">
                    <a16:creationId xmlns:a16="http://schemas.microsoft.com/office/drawing/2014/main" id="{9F1B0532-40BD-214D-8901-85F93F06534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3;g5e18c33101_0_378">
                <a:extLst>
                  <a:ext uri="{FF2B5EF4-FFF2-40B4-BE49-F238E27FC236}">
                    <a16:creationId xmlns:a16="http://schemas.microsoft.com/office/drawing/2014/main" id="{09B8FCC8-4E38-3249-A659-7008AD74071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4;g5e18c33101_0_378">
                <a:extLst>
                  <a:ext uri="{FF2B5EF4-FFF2-40B4-BE49-F238E27FC236}">
                    <a16:creationId xmlns:a16="http://schemas.microsoft.com/office/drawing/2014/main" id="{0BF7480B-8880-B34E-8D76-A41AD266A8F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95;g5e18c33101_0_378">
                <a:extLst>
                  <a:ext uri="{FF2B5EF4-FFF2-40B4-BE49-F238E27FC236}">
                    <a16:creationId xmlns:a16="http://schemas.microsoft.com/office/drawing/2014/main" id="{7F41C3F9-8BB4-8146-A7F9-6FE982529F4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96;g5e18c33101_0_378">
                <a:extLst>
                  <a:ext uri="{FF2B5EF4-FFF2-40B4-BE49-F238E27FC236}">
                    <a16:creationId xmlns:a16="http://schemas.microsoft.com/office/drawing/2014/main" id="{BB4CAB31-04CB-8146-B009-AFFECDB18C1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97;g5e18c33101_0_378">
                <a:extLst>
                  <a:ext uri="{FF2B5EF4-FFF2-40B4-BE49-F238E27FC236}">
                    <a16:creationId xmlns:a16="http://schemas.microsoft.com/office/drawing/2014/main" id="{68574344-AE5E-DD4F-BB9C-11096F8987F7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398;g5e18c33101_0_378">
              <a:extLst>
                <a:ext uri="{FF2B5EF4-FFF2-40B4-BE49-F238E27FC236}">
                  <a16:creationId xmlns:a16="http://schemas.microsoft.com/office/drawing/2014/main" id="{37EB8217-37F2-444D-BF1E-B0B77DC99D62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11" name="Google Shape;399;g5e18c33101_0_378">
                <a:extLst>
                  <a:ext uri="{FF2B5EF4-FFF2-40B4-BE49-F238E27FC236}">
                    <a16:creationId xmlns:a16="http://schemas.microsoft.com/office/drawing/2014/main" id="{09D3EA86-2D9D-E146-A75F-7F2081D006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0;g5e18c33101_0_378">
                <a:extLst>
                  <a:ext uri="{FF2B5EF4-FFF2-40B4-BE49-F238E27FC236}">
                    <a16:creationId xmlns:a16="http://schemas.microsoft.com/office/drawing/2014/main" id="{4DE21FE5-33BC-D547-95C2-A67E732E13A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01;g5e18c33101_0_378">
                <a:extLst>
                  <a:ext uri="{FF2B5EF4-FFF2-40B4-BE49-F238E27FC236}">
                    <a16:creationId xmlns:a16="http://schemas.microsoft.com/office/drawing/2014/main" id="{4BC6389E-B86D-A046-BB9C-6140420A56E5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02;g5e18c33101_0_378">
                <a:extLst>
                  <a:ext uri="{FF2B5EF4-FFF2-40B4-BE49-F238E27FC236}">
                    <a16:creationId xmlns:a16="http://schemas.microsoft.com/office/drawing/2014/main" id="{DBE7B6D0-57FE-4E41-AD90-5C7F7D7B561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03;g5e18c33101_0_378">
                <a:extLst>
                  <a:ext uri="{FF2B5EF4-FFF2-40B4-BE49-F238E27FC236}">
                    <a16:creationId xmlns:a16="http://schemas.microsoft.com/office/drawing/2014/main" id="{BE6E451E-102C-8F4E-BC01-829F631EBF8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04;g5e18c33101_0_378">
                <a:extLst>
                  <a:ext uri="{FF2B5EF4-FFF2-40B4-BE49-F238E27FC236}">
                    <a16:creationId xmlns:a16="http://schemas.microsoft.com/office/drawing/2014/main" id="{944DE28A-8892-1B44-8886-C81910689938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05;g5e18c33101_0_378">
                <a:extLst>
                  <a:ext uri="{FF2B5EF4-FFF2-40B4-BE49-F238E27FC236}">
                    <a16:creationId xmlns:a16="http://schemas.microsoft.com/office/drawing/2014/main" id="{0EABA6D6-01D7-0B4D-ADC8-96CDE6B94E6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06;g5e18c33101_0_378">
                <a:extLst>
                  <a:ext uri="{FF2B5EF4-FFF2-40B4-BE49-F238E27FC236}">
                    <a16:creationId xmlns:a16="http://schemas.microsoft.com/office/drawing/2014/main" id="{3161406C-E34A-714A-A8DC-37D673498A5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07;g5e18c33101_0_378">
                <a:extLst>
                  <a:ext uri="{FF2B5EF4-FFF2-40B4-BE49-F238E27FC236}">
                    <a16:creationId xmlns:a16="http://schemas.microsoft.com/office/drawing/2014/main" id="{F5C0BBFF-74B7-5545-8C53-7AE871702F8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408;g5e18c33101_0_378">
              <a:extLst>
                <a:ext uri="{FF2B5EF4-FFF2-40B4-BE49-F238E27FC236}">
                  <a16:creationId xmlns:a16="http://schemas.microsoft.com/office/drawing/2014/main" id="{A117CF5A-A485-834C-9AED-A20551CB129E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102" name="Google Shape;409;g5e18c33101_0_378">
                <a:extLst>
                  <a:ext uri="{FF2B5EF4-FFF2-40B4-BE49-F238E27FC236}">
                    <a16:creationId xmlns:a16="http://schemas.microsoft.com/office/drawing/2014/main" id="{C73DB633-961E-624E-8911-0A08F47FE9B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0;g5e18c33101_0_378">
                <a:extLst>
                  <a:ext uri="{FF2B5EF4-FFF2-40B4-BE49-F238E27FC236}">
                    <a16:creationId xmlns:a16="http://schemas.microsoft.com/office/drawing/2014/main" id="{35AD94C5-6473-A046-9901-C045E707016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11;g5e18c33101_0_378">
                <a:extLst>
                  <a:ext uri="{FF2B5EF4-FFF2-40B4-BE49-F238E27FC236}">
                    <a16:creationId xmlns:a16="http://schemas.microsoft.com/office/drawing/2014/main" id="{6515C062-7680-5144-ADC5-5A25D077FA1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12;g5e18c33101_0_378">
                <a:extLst>
                  <a:ext uri="{FF2B5EF4-FFF2-40B4-BE49-F238E27FC236}">
                    <a16:creationId xmlns:a16="http://schemas.microsoft.com/office/drawing/2014/main" id="{FEE99C50-851F-8F4B-AC00-558CA63DA0E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13;g5e18c33101_0_378">
                <a:extLst>
                  <a:ext uri="{FF2B5EF4-FFF2-40B4-BE49-F238E27FC236}">
                    <a16:creationId xmlns:a16="http://schemas.microsoft.com/office/drawing/2014/main" id="{D9E2C8E6-8F66-944C-9B87-8C4999119337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14;g5e18c33101_0_378">
                <a:extLst>
                  <a:ext uri="{FF2B5EF4-FFF2-40B4-BE49-F238E27FC236}">
                    <a16:creationId xmlns:a16="http://schemas.microsoft.com/office/drawing/2014/main" id="{A93BF448-072D-5049-8916-60FEB41BAB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15;g5e18c33101_0_378">
                <a:extLst>
                  <a:ext uri="{FF2B5EF4-FFF2-40B4-BE49-F238E27FC236}">
                    <a16:creationId xmlns:a16="http://schemas.microsoft.com/office/drawing/2014/main" id="{571EC561-B01B-EF47-ADE7-7FA565A4C78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16;g5e18c33101_0_378">
                <a:extLst>
                  <a:ext uri="{FF2B5EF4-FFF2-40B4-BE49-F238E27FC236}">
                    <a16:creationId xmlns:a16="http://schemas.microsoft.com/office/drawing/2014/main" id="{9DDD21DE-6AB8-3647-92B7-AAE098E8DA75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17;g5e18c33101_0_378">
                <a:extLst>
                  <a:ext uri="{FF2B5EF4-FFF2-40B4-BE49-F238E27FC236}">
                    <a16:creationId xmlns:a16="http://schemas.microsoft.com/office/drawing/2014/main" id="{8641F967-6D85-C54E-B385-D16D6C47EB7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418;g5e18c33101_0_378">
              <a:extLst>
                <a:ext uri="{FF2B5EF4-FFF2-40B4-BE49-F238E27FC236}">
                  <a16:creationId xmlns:a16="http://schemas.microsoft.com/office/drawing/2014/main" id="{F6F59DAB-81B3-CB40-AE3D-590807031917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93" name="Google Shape;419;g5e18c33101_0_378">
                <a:extLst>
                  <a:ext uri="{FF2B5EF4-FFF2-40B4-BE49-F238E27FC236}">
                    <a16:creationId xmlns:a16="http://schemas.microsoft.com/office/drawing/2014/main" id="{C016A946-A3CB-8F45-8BB8-4C0089EE1A1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0;g5e18c33101_0_378">
                <a:extLst>
                  <a:ext uri="{FF2B5EF4-FFF2-40B4-BE49-F238E27FC236}">
                    <a16:creationId xmlns:a16="http://schemas.microsoft.com/office/drawing/2014/main" id="{D2B352E7-C9C1-7E4F-A282-CBB38494B79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21;g5e18c33101_0_378">
                <a:extLst>
                  <a:ext uri="{FF2B5EF4-FFF2-40B4-BE49-F238E27FC236}">
                    <a16:creationId xmlns:a16="http://schemas.microsoft.com/office/drawing/2014/main" id="{56EECA4A-D0F4-B248-98A3-A8B45C26CE0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22;g5e18c33101_0_378">
                <a:extLst>
                  <a:ext uri="{FF2B5EF4-FFF2-40B4-BE49-F238E27FC236}">
                    <a16:creationId xmlns:a16="http://schemas.microsoft.com/office/drawing/2014/main" id="{A87D2234-DA04-8040-8AAC-F1DBFC9C0D6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23;g5e18c33101_0_378">
                <a:extLst>
                  <a:ext uri="{FF2B5EF4-FFF2-40B4-BE49-F238E27FC236}">
                    <a16:creationId xmlns:a16="http://schemas.microsoft.com/office/drawing/2014/main" id="{6B404F5E-8AEF-CF4B-B980-4065F03728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24;g5e18c33101_0_378">
                <a:extLst>
                  <a:ext uri="{FF2B5EF4-FFF2-40B4-BE49-F238E27FC236}">
                    <a16:creationId xmlns:a16="http://schemas.microsoft.com/office/drawing/2014/main" id="{369F3E9C-D1AC-B84E-AB35-04DDBF2352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25;g5e18c33101_0_378">
                <a:extLst>
                  <a:ext uri="{FF2B5EF4-FFF2-40B4-BE49-F238E27FC236}">
                    <a16:creationId xmlns:a16="http://schemas.microsoft.com/office/drawing/2014/main" id="{B84C143D-8336-A749-A8B8-1CA1C0F22B9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26;g5e18c33101_0_378">
                <a:extLst>
                  <a:ext uri="{FF2B5EF4-FFF2-40B4-BE49-F238E27FC236}">
                    <a16:creationId xmlns:a16="http://schemas.microsoft.com/office/drawing/2014/main" id="{0436DC7B-96A1-EC4A-A0BE-9DF01EAF60B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27;g5e18c33101_0_378">
                <a:extLst>
                  <a:ext uri="{FF2B5EF4-FFF2-40B4-BE49-F238E27FC236}">
                    <a16:creationId xmlns:a16="http://schemas.microsoft.com/office/drawing/2014/main" id="{012E8A11-D48A-994E-A1F6-197187736048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428;g5e18c33101_0_378">
              <a:extLst>
                <a:ext uri="{FF2B5EF4-FFF2-40B4-BE49-F238E27FC236}">
                  <a16:creationId xmlns:a16="http://schemas.microsoft.com/office/drawing/2014/main" id="{CA8CDD4E-C494-4D43-8261-E549EB2695B7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84" name="Google Shape;429;g5e18c33101_0_378">
                <a:extLst>
                  <a:ext uri="{FF2B5EF4-FFF2-40B4-BE49-F238E27FC236}">
                    <a16:creationId xmlns:a16="http://schemas.microsoft.com/office/drawing/2014/main" id="{07F41B27-83D1-1548-AA2C-084377D3CA8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0;g5e18c33101_0_378">
                <a:extLst>
                  <a:ext uri="{FF2B5EF4-FFF2-40B4-BE49-F238E27FC236}">
                    <a16:creationId xmlns:a16="http://schemas.microsoft.com/office/drawing/2014/main" id="{5244FDE9-4F92-2B4F-8BB1-88FEC8C4678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31;g5e18c33101_0_378">
                <a:extLst>
                  <a:ext uri="{FF2B5EF4-FFF2-40B4-BE49-F238E27FC236}">
                    <a16:creationId xmlns:a16="http://schemas.microsoft.com/office/drawing/2014/main" id="{5D132354-AA8B-AC4F-BCAD-D639F8E20D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32;g5e18c33101_0_378">
                <a:extLst>
                  <a:ext uri="{FF2B5EF4-FFF2-40B4-BE49-F238E27FC236}">
                    <a16:creationId xmlns:a16="http://schemas.microsoft.com/office/drawing/2014/main" id="{2C4765C9-4AB8-DB4E-8FF6-1BA93D9378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33;g5e18c33101_0_378">
                <a:extLst>
                  <a:ext uri="{FF2B5EF4-FFF2-40B4-BE49-F238E27FC236}">
                    <a16:creationId xmlns:a16="http://schemas.microsoft.com/office/drawing/2014/main" id="{1B327874-292C-4B42-A8E3-F0E967CA46F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34;g5e18c33101_0_378">
                <a:extLst>
                  <a:ext uri="{FF2B5EF4-FFF2-40B4-BE49-F238E27FC236}">
                    <a16:creationId xmlns:a16="http://schemas.microsoft.com/office/drawing/2014/main" id="{D50ED3AD-CCFC-6D4C-A642-8E6967A30AA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35;g5e18c33101_0_378">
                <a:extLst>
                  <a:ext uri="{FF2B5EF4-FFF2-40B4-BE49-F238E27FC236}">
                    <a16:creationId xmlns:a16="http://schemas.microsoft.com/office/drawing/2014/main" id="{8984E24B-87D5-5B4C-B16B-FF131D9449D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36;g5e18c33101_0_378">
                <a:extLst>
                  <a:ext uri="{FF2B5EF4-FFF2-40B4-BE49-F238E27FC236}">
                    <a16:creationId xmlns:a16="http://schemas.microsoft.com/office/drawing/2014/main" id="{304CFAF2-EFEC-3B4D-AD89-2812BE202D6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37;g5e18c33101_0_378">
                <a:extLst>
                  <a:ext uri="{FF2B5EF4-FFF2-40B4-BE49-F238E27FC236}">
                    <a16:creationId xmlns:a16="http://schemas.microsoft.com/office/drawing/2014/main" id="{12535E90-EAE5-D046-A1F9-4ADAED998D7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438;g5e18c33101_0_378">
              <a:extLst>
                <a:ext uri="{FF2B5EF4-FFF2-40B4-BE49-F238E27FC236}">
                  <a16:creationId xmlns:a16="http://schemas.microsoft.com/office/drawing/2014/main" id="{857A6E6D-0284-8145-937C-29668F425CD8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5" name="Google Shape;439;g5e18c33101_0_378">
                <a:extLst>
                  <a:ext uri="{FF2B5EF4-FFF2-40B4-BE49-F238E27FC236}">
                    <a16:creationId xmlns:a16="http://schemas.microsoft.com/office/drawing/2014/main" id="{1EDF790D-6F67-A84E-ABAF-E36B6BCF15B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0;g5e18c33101_0_378">
                <a:extLst>
                  <a:ext uri="{FF2B5EF4-FFF2-40B4-BE49-F238E27FC236}">
                    <a16:creationId xmlns:a16="http://schemas.microsoft.com/office/drawing/2014/main" id="{4E2F1B5D-C2E7-6B49-B7B4-C3AB19D741C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41;g5e18c33101_0_378">
                <a:extLst>
                  <a:ext uri="{FF2B5EF4-FFF2-40B4-BE49-F238E27FC236}">
                    <a16:creationId xmlns:a16="http://schemas.microsoft.com/office/drawing/2014/main" id="{F8D12D10-9885-6445-83BE-CFF374E10CE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42;g5e18c33101_0_378">
                <a:extLst>
                  <a:ext uri="{FF2B5EF4-FFF2-40B4-BE49-F238E27FC236}">
                    <a16:creationId xmlns:a16="http://schemas.microsoft.com/office/drawing/2014/main" id="{8718CD95-21F4-7548-AC9F-E40B927BCFAF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43;g5e18c33101_0_378">
                <a:extLst>
                  <a:ext uri="{FF2B5EF4-FFF2-40B4-BE49-F238E27FC236}">
                    <a16:creationId xmlns:a16="http://schemas.microsoft.com/office/drawing/2014/main" id="{BBDAC834-6D2C-5E42-AD13-44C649EEDF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44;g5e18c33101_0_378">
                <a:extLst>
                  <a:ext uri="{FF2B5EF4-FFF2-40B4-BE49-F238E27FC236}">
                    <a16:creationId xmlns:a16="http://schemas.microsoft.com/office/drawing/2014/main" id="{00EE7A0C-7C68-CD46-A3CA-310BED1F78D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45;g5e18c33101_0_378">
                <a:extLst>
                  <a:ext uri="{FF2B5EF4-FFF2-40B4-BE49-F238E27FC236}">
                    <a16:creationId xmlns:a16="http://schemas.microsoft.com/office/drawing/2014/main" id="{A988215A-074F-1A41-A506-B7C71ACE2F2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46;g5e18c33101_0_378">
                <a:extLst>
                  <a:ext uri="{FF2B5EF4-FFF2-40B4-BE49-F238E27FC236}">
                    <a16:creationId xmlns:a16="http://schemas.microsoft.com/office/drawing/2014/main" id="{A686B3F7-9097-1E40-9BF2-2EE991A1D6D4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47;g5e18c33101_0_378">
                <a:extLst>
                  <a:ext uri="{FF2B5EF4-FFF2-40B4-BE49-F238E27FC236}">
                    <a16:creationId xmlns:a16="http://schemas.microsoft.com/office/drawing/2014/main" id="{F5F7A456-3913-B746-AD43-0F467E28623A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448;g5e18c33101_0_378">
              <a:extLst>
                <a:ext uri="{FF2B5EF4-FFF2-40B4-BE49-F238E27FC236}">
                  <a16:creationId xmlns:a16="http://schemas.microsoft.com/office/drawing/2014/main" id="{D5B368D6-2420-BF4A-A95F-31048197DF01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66" name="Google Shape;449;g5e18c33101_0_378">
                <a:extLst>
                  <a:ext uri="{FF2B5EF4-FFF2-40B4-BE49-F238E27FC236}">
                    <a16:creationId xmlns:a16="http://schemas.microsoft.com/office/drawing/2014/main" id="{606B365C-14D9-094C-91CE-1DADFA4DF8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0;g5e18c33101_0_378">
                <a:extLst>
                  <a:ext uri="{FF2B5EF4-FFF2-40B4-BE49-F238E27FC236}">
                    <a16:creationId xmlns:a16="http://schemas.microsoft.com/office/drawing/2014/main" id="{FCD57F89-E944-F74C-9834-383592A1A29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51;g5e18c33101_0_378">
                <a:extLst>
                  <a:ext uri="{FF2B5EF4-FFF2-40B4-BE49-F238E27FC236}">
                    <a16:creationId xmlns:a16="http://schemas.microsoft.com/office/drawing/2014/main" id="{583EDB34-78E6-CE49-88C8-7689CAC6D76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52;g5e18c33101_0_378">
                <a:extLst>
                  <a:ext uri="{FF2B5EF4-FFF2-40B4-BE49-F238E27FC236}">
                    <a16:creationId xmlns:a16="http://schemas.microsoft.com/office/drawing/2014/main" id="{82B1B133-2936-AA4B-AE9E-F2505DC4DBA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53;g5e18c33101_0_378">
                <a:extLst>
                  <a:ext uri="{FF2B5EF4-FFF2-40B4-BE49-F238E27FC236}">
                    <a16:creationId xmlns:a16="http://schemas.microsoft.com/office/drawing/2014/main" id="{6803EE24-B20A-F249-9476-DC399A72BD7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54;g5e18c33101_0_378">
                <a:extLst>
                  <a:ext uri="{FF2B5EF4-FFF2-40B4-BE49-F238E27FC236}">
                    <a16:creationId xmlns:a16="http://schemas.microsoft.com/office/drawing/2014/main" id="{DBC1A5C4-0BA2-0D4C-B561-E5FE15AD2AB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55;g5e18c33101_0_378">
                <a:extLst>
                  <a:ext uri="{FF2B5EF4-FFF2-40B4-BE49-F238E27FC236}">
                    <a16:creationId xmlns:a16="http://schemas.microsoft.com/office/drawing/2014/main" id="{41DB755D-4070-3C4C-9B96-59C33E3D533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56;g5e18c33101_0_378">
                <a:extLst>
                  <a:ext uri="{FF2B5EF4-FFF2-40B4-BE49-F238E27FC236}">
                    <a16:creationId xmlns:a16="http://schemas.microsoft.com/office/drawing/2014/main" id="{21E0BAC5-1615-234C-A80E-5A7F9F7F2FA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57;g5e18c33101_0_378">
                <a:extLst>
                  <a:ext uri="{FF2B5EF4-FFF2-40B4-BE49-F238E27FC236}">
                    <a16:creationId xmlns:a16="http://schemas.microsoft.com/office/drawing/2014/main" id="{6ADADADC-1909-6E4C-B538-528B4F5169F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458;g5e18c33101_0_378">
              <a:extLst>
                <a:ext uri="{FF2B5EF4-FFF2-40B4-BE49-F238E27FC236}">
                  <a16:creationId xmlns:a16="http://schemas.microsoft.com/office/drawing/2014/main" id="{A2595623-5A8E-2847-929A-062B2E3F30E4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7" name="Google Shape;459;g5e18c33101_0_378">
                <a:extLst>
                  <a:ext uri="{FF2B5EF4-FFF2-40B4-BE49-F238E27FC236}">
                    <a16:creationId xmlns:a16="http://schemas.microsoft.com/office/drawing/2014/main" id="{3B18DA30-E825-BB46-B5A7-032D9CD00FA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0;g5e18c33101_0_378">
                <a:extLst>
                  <a:ext uri="{FF2B5EF4-FFF2-40B4-BE49-F238E27FC236}">
                    <a16:creationId xmlns:a16="http://schemas.microsoft.com/office/drawing/2014/main" id="{0DDFFC71-00DA-0A45-A7EB-5D308EB5487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61;g5e18c33101_0_378">
                <a:extLst>
                  <a:ext uri="{FF2B5EF4-FFF2-40B4-BE49-F238E27FC236}">
                    <a16:creationId xmlns:a16="http://schemas.microsoft.com/office/drawing/2014/main" id="{3E684FAD-467F-0A41-8F7B-BA8C346A366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62;g5e18c33101_0_378">
                <a:extLst>
                  <a:ext uri="{FF2B5EF4-FFF2-40B4-BE49-F238E27FC236}">
                    <a16:creationId xmlns:a16="http://schemas.microsoft.com/office/drawing/2014/main" id="{0E0C7D4C-8758-BA47-9D6E-D0DF4A78752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63;g5e18c33101_0_378">
                <a:extLst>
                  <a:ext uri="{FF2B5EF4-FFF2-40B4-BE49-F238E27FC236}">
                    <a16:creationId xmlns:a16="http://schemas.microsoft.com/office/drawing/2014/main" id="{CD689EDB-81BD-6C4E-A9C5-52FC620EB6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64;g5e18c33101_0_378">
                <a:extLst>
                  <a:ext uri="{FF2B5EF4-FFF2-40B4-BE49-F238E27FC236}">
                    <a16:creationId xmlns:a16="http://schemas.microsoft.com/office/drawing/2014/main" id="{C8917542-517D-924E-A16C-F8744FAD37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65;g5e18c33101_0_378">
                <a:extLst>
                  <a:ext uri="{FF2B5EF4-FFF2-40B4-BE49-F238E27FC236}">
                    <a16:creationId xmlns:a16="http://schemas.microsoft.com/office/drawing/2014/main" id="{8E865BE0-EB7E-B046-B8E7-9DC7C199CC4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66;g5e18c33101_0_378">
                <a:extLst>
                  <a:ext uri="{FF2B5EF4-FFF2-40B4-BE49-F238E27FC236}">
                    <a16:creationId xmlns:a16="http://schemas.microsoft.com/office/drawing/2014/main" id="{F003D7F1-176D-6D40-B6EE-AAA21505B73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67;g5e18c33101_0_378">
                <a:extLst>
                  <a:ext uri="{FF2B5EF4-FFF2-40B4-BE49-F238E27FC236}">
                    <a16:creationId xmlns:a16="http://schemas.microsoft.com/office/drawing/2014/main" id="{2A5C0739-5F62-C640-8313-A185D3310B7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" name="Google Shape;468;g5e18c33101_0_378">
              <a:extLst>
                <a:ext uri="{FF2B5EF4-FFF2-40B4-BE49-F238E27FC236}">
                  <a16:creationId xmlns:a16="http://schemas.microsoft.com/office/drawing/2014/main" id="{30D73801-4F3E-B943-AFD9-472E7EF68071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472;g5e18c33101_0_378">
            <a:extLst>
              <a:ext uri="{FF2B5EF4-FFF2-40B4-BE49-F238E27FC236}">
                <a16:creationId xmlns:a16="http://schemas.microsoft.com/office/drawing/2014/main" id="{9696FD6D-8EA8-C14C-8AA3-4C30A5DA534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68945" y="2447400"/>
            <a:ext cx="3838557" cy="38660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41" name="Google Shape;473;g5e18c33101_0_378">
            <a:extLst>
              <a:ext uri="{FF2B5EF4-FFF2-40B4-BE49-F238E27FC236}">
                <a16:creationId xmlns:a16="http://schemas.microsoft.com/office/drawing/2014/main" id="{AAE15A3B-4C62-3441-A93B-1C6EF4CFAA48}"/>
              </a:ext>
            </a:extLst>
          </p:cNvPr>
          <p:cNvSpPr txBox="1"/>
          <p:nvPr/>
        </p:nvSpPr>
        <p:spPr>
          <a:xfrm>
            <a:off x="6035899" y="1524000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0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474;g5e18c33101_0_378">
            <a:extLst>
              <a:ext uri="{FF2B5EF4-FFF2-40B4-BE49-F238E27FC236}">
                <a16:creationId xmlns:a16="http://schemas.microsoft.com/office/drawing/2014/main" id="{E6784393-0F3F-D444-A74B-FDD059C4A716}"/>
              </a:ext>
            </a:extLst>
          </p:cNvPr>
          <p:cNvGrpSpPr/>
          <p:nvPr/>
        </p:nvGrpSpPr>
        <p:grpSpPr>
          <a:xfrm>
            <a:off x="3917307" y="3800765"/>
            <a:ext cx="3490195" cy="2674620"/>
            <a:chOff x="1447800" y="3962400"/>
            <a:chExt cx="3490195" cy="2674620"/>
          </a:xfrm>
        </p:grpSpPr>
        <p:grpSp>
          <p:nvGrpSpPr>
            <p:cNvPr id="243" name="Google Shape;475;g5e18c33101_0_378">
              <a:extLst>
                <a:ext uri="{FF2B5EF4-FFF2-40B4-BE49-F238E27FC236}">
                  <a16:creationId xmlns:a16="http://schemas.microsoft.com/office/drawing/2014/main" id="{637028AC-EA8D-A04D-BC4D-88BC4B02B506}"/>
                </a:ext>
              </a:extLst>
            </p:cNvPr>
            <p:cNvGrpSpPr/>
            <p:nvPr/>
          </p:nvGrpSpPr>
          <p:grpSpPr>
            <a:xfrm>
              <a:off x="1447800" y="3962400"/>
              <a:ext cx="2057400" cy="2674620"/>
              <a:chOff x="609600" y="1676400"/>
              <a:chExt cx="3048000" cy="3962400"/>
            </a:xfrm>
          </p:grpSpPr>
          <p:sp>
            <p:nvSpPr>
              <p:cNvPr id="262" name="Google Shape;476;g5e18c33101_0_378">
                <a:extLst>
                  <a:ext uri="{FF2B5EF4-FFF2-40B4-BE49-F238E27FC236}">
                    <a16:creationId xmlns:a16="http://schemas.microsoft.com/office/drawing/2014/main" id="{57FC5522-8446-6241-A624-E6E6F79D15E7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1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477;g5e18c33101_0_378">
                <a:extLst>
                  <a:ext uri="{FF2B5EF4-FFF2-40B4-BE49-F238E27FC236}">
                    <a16:creationId xmlns:a16="http://schemas.microsoft.com/office/drawing/2014/main" id="{85C4A3AE-4AB0-6640-A6A3-2F1727AC60BE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478;g5e18c33101_0_378">
                <a:extLst>
                  <a:ext uri="{FF2B5EF4-FFF2-40B4-BE49-F238E27FC236}">
                    <a16:creationId xmlns:a16="http://schemas.microsoft.com/office/drawing/2014/main" id="{3CD502A3-4327-5847-BDAD-7FA2E9C53B81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5" name="Google Shape;479;g5e18c33101_0_378">
                <a:extLst>
                  <a:ext uri="{FF2B5EF4-FFF2-40B4-BE49-F238E27FC236}">
                    <a16:creationId xmlns:a16="http://schemas.microsoft.com/office/drawing/2014/main" id="{B98CB648-FB0A-F147-B644-05277BC536FF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66" name="Google Shape;480;g5e18c33101_0_378">
                <a:extLst>
                  <a:ext uri="{FF2B5EF4-FFF2-40B4-BE49-F238E27FC236}">
                    <a16:creationId xmlns:a16="http://schemas.microsoft.com/office/drawing/2014/main" id="{A0A6F58D-A2A5-8749-AF8A-C2D2D86A55AF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244" name="Google Shape;481;g5e18c33101_0_378">
              <a:extLst>
                <a:ext uri="{FF2B5EF4-FFF2-40B4-BE49-F238E27FC236}">
                  <a16:creationId xmlns:a16="http://schemas.microsoft.com/office/drawing/2014/main" id="{C45243C0-103C-DD4E-BB61-7FAACAAD434B}"/>
                </a:ext>
              </a:extLst>
            </p:cNvPr>
            <p:cNvGrpSpPr/>
            <p:nvPr/>
          </p:nvGrpSpPr>
          <p:grpSpPr>
            <a:xfrm>
              <a:off x="1653540" y="5196840"/>
              <a:ext cx="1597928" cy="1234440"/>
              <a:chOff x="914400" y="3505200"/>
              <a:chExt cx="2367300" cy="1828800"/>
            </a:xfrm>
          </p:grpSpPr>
          <p:sp>
            <p:nvSpPr>
              <p:cNvPr id="247" name="Google Shape;482;g5e18c33101_0_378">
                <a:extLst>
                  <a:ext uri="{FF2B5EF4-FFF2-40B4-BE49-F238E27FC236}">
                    <a16:creationId xmlns:a16="http://schemas.microsoft.com/office/drawing/2014/main" id="{1E7A07D5-F749-1E4C-90F6-7389BC4E2DC6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483;g5e18c33101_0_378">
                <a:extLst>
                  <a:ext uri="{FF2B5EF4-FFF2-40B4-BE49-F238E27FC236}">
                    <a16:creationId xmlns:a16="http://schemas.microsoft.com/office/drawing/2014/main" id="{7B41464D-147D-4A47-B388-BFD9649BBB0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52" name="Google Shape;484;g5e18c33101_0_378">
                  <a:extLst>
                    <a:ext uri="{FF2B5EF4-FFF2-40B4-BE49-F238E27FC236}">
                      <a16:creationId xmlns:a16="http://schemas.microsoft.com/office/drawing/2014/main" id="{7E5025CF-7C49-9C42-9856-9374653D8AE3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485;g5e18c33101_0_378">
                  <a:extLst>
                    <a:ext uri="{FF2B5EF4-FFF2-40B4-BE49-F238E27FC236}">
                      <a16:creationId xmlns:a16="http://schemas.microsoft.com/office/drawing/2014/main" id="{D8C2F604-73AE-9948-9B0C-2B235108D1C4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486;g5e18c33101_0_378">
                  <a:extLst>
                    <a:ext uri="{FF2B5EF4-FFF2-40B4-BE49-F238E27FC236}">
                      <a16:creationId xmlns:a16="http://schemas.microsoft.com/office/drawing/2014/main" id="{242ECA90-3DE2-F040-A96B-18EF2497CC29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487;g5e18c33101_0_378">
                  <a:extLst>
                    <a:ext uri="{FF2B5EF4-FFF2-40B4-BE49-F238E27FC236}">
                      <a16:creationId xmlns:a16="http://schemas.microsoft.com/office/drawing/2014/main" id="{B1236BE6-29CD-D140-A9D8-7E823FAE8967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488;g5e18c33101_0_378">
                  <a:extLst>
                    <a:ext uri="{FF2B5EF4-FFF2-40B4-BE49-F238E27FC236}">
                      <a16:creationId xmlns:a16="http://schemas.microsoft.com/office/drawing/2014/main" id="{39A1EF47-9DCD-0F41-9DBB-A1D1790799DA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489;g5e18c33101_0_378">
                  <a:extLst>
                    <a:ext uri="{FF2B5EF4-FFF2-40B4-BE49-F238E27FC236}">
                      <a16:creationId xmlns:a16="http://schemas.microsoft.com/office/drawing/2014/main" id="{EBECD558-1741-4346-8BEB-AB3652FDC03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490;g5e18c33101_0_378">
                  <a:extLst>
                    <a:ext uri="{FF2B5EF4-FFF2-40B4-BE49-F238E27FC236}">
                      <a16:creationId xmlns:a16="http://schemas.microsoft.com/office/drawing/2014/main" id="{7C6D0969-8600-3C49-AF52-B0F140F132E5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491;g5e18c33101_0_378">
                  <a:extLst>
                    <a:ext uri="{FF2B5EF4-FFF2-40B4-BE49-F238E27FC236}">
                      <a16:creationId xmlns:a16="http://schemas.microsoft.com/office/drawing/2014/main" id="{9313622E-E7FD-6545-B295-DA29CBE1C467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492;g5e18c33101_0_378">
                  <a:extLst>
                    <a:ext uri="{FF2B5EF4-FFF2-40B4-BE49-F238E27FC236}">
                      <a16:creationId xmlns:a16="http://schemas.microsoft.com/office/drawing/2014/main" id="{79441F8D-B07E-5446-B588-7FE26749DF8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493;g5e18c33101_0_378">
                  <a:extLst>
                    <a:ext uri="{FF2B5EF4-FFF2-40B4-BE49-F238E27FC236}">
                      <a16:creationId xmlns:a16="http://schemas.microsoft.com/office/drawing/2014/main" id="{EA625FBF-E214-AD4A-BDA7-6E3F977411FC}"/>
                    </a:ext>
                  </a:extLst>
                </p:cNvPr>
                <p:cNvSpPr txBox="1"/>
                <p:nvPr/>
              </p:nvSpPr>
              <p:spPr>
                <a:xfrm>
                  <a:off x="1718281" y="3988255"/>
                  <a:ext cx="1377000" cy="621818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9" name="Google Shape;494;g5e18c33101_0_378">
                <a:extLst>
                  <a:ext uri="{FF2B5EF4-FFF2-40B4-BE49-F238E27FC236}">
                    <a16:creationId xmlns:a16="http://schemas.microsoft.com/office/drawing/2014/main" id="{E670CA15-E540-944B-A6AD-7A37D543C503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250" name="Google Shape;495;g5e18c33101_0_378">
                  <a:extLst>
                    <a:ext uri="{FF2B5EF4-FFF2-40B4-BE49-F238E27FC236}">
                      <a16:creationId xmlns:a16="http://schemas.microsoft.com/office/drawing/2014/main" id="{B0C1B020-D737-6E40-AF7B-DCC9372218D1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496;g5e18c33101_0_378">
                  <a:extLst>
                    <a:ext uri="{FF2B5EF4-FFF2-40B4-BE49-F238E27FC236}">
                      <a16:creationId xmlns:a16="http://schemas.microsoft.com/office/drawing/2014/main" id="{BD95E866-AA00-AC4F-9246-9ADADF61A674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245" name="Google Shape;497;g5e18c33101_0_378">
              <a:extLst>
                <a:ext uri="{FF2B5EF4-FFF2-40B4-BE49-F238E27FC236}">
                  <a16:creationId xmlns:a16="http://schemas.microsoft.com/office/drawing/2014/main" id="{5166ACE5-B947-A047-9128-2ACF4EF3F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5070763"/>
              <a:ext cx="1432795" cy="64423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246" name="Google Shape;498;g5e18c33101_0_378">
              <a:extLst>
                <a:ext uri="{FF2B5EF4-FFF2-40B4-BE49-F238E27FC236}">
                  <a16:creationId xmlns:a16="http://schemas.microsoft.com/office/drawing/2014/main" id="{DAFA4011-B32C-624F-A840-D9C1A5031BB7}"/>
                </a:ext>
              </a:extLst>
            </p:cNvPr>
            <p:cNvSpPr txBox="1"/>
            <p:nvPr/>
          </p:nvSpPr>
          <p:spPr>
            <a:xfrm>
              <a:off x="3505200" y="4343400"/>
              <a:ext cx="1295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1 Memory Accesses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48A31F-B9B1-96CE-5AC0-26703E0A8353}"/>
              </a:ext>
            </a:extLst>
          </p:cNvPr>
          <p:cNvSpPr txBox="1"/>
          <p:nvPr/>
        </p:nvSpPr>
        <p:spPr>
          <a:xfrm>
            <a:off x="8162285" y="6136414"/>
            <a:ext cx="269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Actually parallel!</a:t>
            </a:r>
          </a:p>
        </p:txBody>
      </p:sp>
    </p:spTree>
    <p:extLst>
      <p:ext uri="{BB962C8B-B14F-4D97-AF65-F5344CB8AC3E}">
        <p14:creationId xmlns:p14="http://schemas.microsoft.com/office/powerpoint/2010/main" val="42385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AB1F-25CF-464E-AA0C-86FA9441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Systems (in words)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2041-D41F-FF40-AE7C-3F1FAA94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40"/>
              </a:spcBef>
            </a:pPr>
            <a:r>
              <a:rPr lang="en-US" dirty="0"/>
              <a:t>A computer system with at least 2 processor cores</a:t>
            </a:r>
          </a:p>
          <a:p>
            <a:pPr lvl="1">
              <a:spcBef>
                <a:spcPts val="640"/>
              </a:spcBef>
            </a:pPr>
            <a:r>
              <a:rPr lang="en-US" dirty="0"/>
              <a:t>Each core has its own registers</a:t>
            </a:r>
          </a:p>
          <a:p>
            <a:pPr lvl="1" indent="-406390">
              <a:spcBef>
                <a:spcPts val="0"/>
              </a:spcBef>
              <a:buSzPts val="2800"/>
            </a:pPr>
            <a:r>
              <a:rPr lang="en-US" dirty="0"/>
              <a:t>Each core executes independent instruction streams</a:t>
            </a:r>
          </a:p>
          <a:p>
            <a:pPr lvl="1" indent="-406390">
              <a:spcBef>
                <a:spcPts val="0"/>
              </a:spcBef>
              <a:buSzPts val="2800"/>
            </a:pPr>
            <a:r>
              <a:rPr lang="en-US" dirty="0"/>
              <a:t>Cores share the same system memory</a:t>
            </a:r>
          </a:p>
          <a:p>
            <a:pPr lvl="2" indent="-406390">
              <a:spcBef>
                <a:spcPts val="0"/>
              </a:spcBef>
              <a:buSzPts val="2800"/>
            </a:pPr>
            <a:r>
              <a:rPr lang="en-US" dirty="0"/>
              <a:t>But usually use different parts of it</a:t>
            </a:r>
          </a:p>
          <a:p>
            <a:pPr lvl="1" indent="-406390">
              <a:spcBef>
                <a:spcPts val="0"/>
              </a:spcBef>
              <a:buSzPts val="2800"/>
            </a:pPr>
            <a:r>
              <a:rPr lang="en-US" dirty="0"/>
              <a:t>Communication possible through memory accesses</a:t>
            </a:r>
          </a:p>
          <a:p>
            <a:pPr indent="-406390">
              <a:spcBef>
                <a:spcPts val="0"/>
              </a:spcBef>
              <a:buSzPts val="2800"/>
            </a:pPr>
            <a:endParaRPr lang="en-US" dirty="0"/>
          </a:p>
          <a:p>
            <a:pPr>
              <a:spcBef>
                <a:spcPts val="640"/>
              </a:spcBef>
            </a:pPr>
            <a:r>
              <a:rPr lang="en-US" dirty="0"/>
              <a:t>Deliver high throughput for independent jobs via task-level parallelism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0A71-AEA8-4344-A161-59629732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792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D1BAA-BA85-FE4E-C863-AEE11F5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sources of concurrency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71F3EB-9F04-8A2D-53F0-ED5BAD00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Instruction-level parallelism</a:t>
            </a:r>
          </a:p>
          <a:p>
            <a:endParaRPr lang="en-US" dirty="0"/>
          </a:p>
          <a:p>
            <a:r>
              <a:rPr lang="en-US" b="1" dirty="0"/>
              <a:t>Task parallelism</a:t>
            </a:r>
          </a:p>
          <a:p>
            <a:pPr lvl="1"/>
            <a:r>
              <a:rPr lang="en-US" dirty="0"/>
              <a:t>Multiple processes</a:t>
            </a:r>
          </a:p>
          <a:p>
            <a:pPr lvl="1"/>
            <a:r>
              <a:rPr lang="en-US" b="1" dirty="0"/>
              <a:t>Multiple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67E71-02B9-63D4-4F36-EF1F1FDF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072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2148-4EBE-8C41-A85D-1F2E31B0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6FF0-F52D-A744-B6C2-A0B9AB34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en-US" sz="2960" b="1" dirty="0">
                <a:solidFill>
                  <a:schemeClr val="dk1"/>
                </a:solidFill>
                <a:sym typeface="Calibri"/>
              </a:rPr>
              <a:t>Basic idea: </a:t>
            </a:r>
            <a:r>
              <a:rPr lang="en-US" sz="2960" dirty="0">
                <a:solidFill>
                  <a:schemeClr val="dk1"/>
                </a:solidFill>
                <a:sym typeface="Calibri"/>
              </a:rPr>
              <a:t>Processor resources are expensive and should not be left idle</a:t>
            </a:r>
            <a:br>
              <a:rPr lang="en-US" sz="2960" dirty="0">
                <a:solidFill>
                  <a:schemeClr val="dk1"/>
                </a:solidFill>
                <a:sym typeface="Calibri"/>
              </a:rPr>
            </a:br>
            <a:endParaRPr lang="en-US" dirty="0"/>
          </a:p>
          <a:p>
            <a:pPr marL="0" indent="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en-US" sz="2960" dirty="0">
                <a:solidFill>
                  <a:schemeClr val="dk1"/>
                </a:solidFill>
                <a:sym typeface="Calibri"/>
              </a:rPr>
              <a:t>Long memory latency to memory on cache miss?</a:t>
            </a:r>
            <a:endParaRPr lang="en-US" dirty="0"/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Hardware switches threads to bring in other useful work while waiting for cache miss</a:t>
            </a:r>
            <a:endParaRPr lang="en-US" dirty="0"/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Cost of thread context switch must be much less than cache miss latency</a:t>
            </a:r>
            <a:endParaRPr lang="en-US" sz="2960" dirty="0">
              <a:solidFill>
                <a:schemeClr val="dk1"/>
              </a:solidFill>
              <a:sym typeface="Calibri"/>
            </a:endParaRPr>
          </a:p>
          <a:p>
            <a:endParaRPr lang="en-US" dirty="0"/>
          </a:p>
          <a:p>
            <a:r>
              <a:rPr lang="en-US" dirty="0"/>
              <a:t>Switching threads is less expensive than processes because they share memory</a:t>
            </a:r>
          </a:p>
          <a:p>
            <a:pPr lvl="1"/>
            <a:r>
              <a:rPr lang="en-US" dirty="0"/>
              <a:t>Cache is still valid</a:t>
            </a:r>
          </a:p>
          <a:p>
            <a:pPr lvl="1"/>
            <a:r>
              <a:rPr lang="en-US" dirty="0"/>
              <a:t>Page Table for virtual memory doesn’t have to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F0DAE-9740-0E40-91D0-01DCBB97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67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e18c33101_0_1376"/>
          <p:cNvSpPr/>
          <p:nvPr/>
        </p:nvSpPr>
        <p:spPr>
          <a:xfrm>
            <a:off x="8393294" y="1659417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g5e18c33101_0_1376"/>
          <p:cNvGrpSpPr/>
          <p:nvPr/>
        </p:nvGrpSpPr>
        <p:grpSpPr>
          <a:xfrm>
            <a:off x="8545766" y="2116617"/>
            <a:ext cx="1524023" cy="3429000"/>
            <a:chOff x="4953072" y="1981200"/>
            <a:chExt cx="1524023" cy="3429000"/>
          </a:xfrm>
        </p:grpSpPr>
        <p:grpSp>
          <p:nvGrpSpPr>
            <p:cNvPr id="573" name="Google Shape;573;g5e18c33101_0_1376"/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574" name="Google Shape;5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3" name="Google Shape;583;g5e18c33101_0_1376"/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584" name="Google Shape;5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3" name="Google Shape;593;g5e18c33101_0_1376"/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594" name="Google Shape;5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g5e18c33101_0_1376"/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604" name="Google Shape;6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3" name="Google Shape;613;g5e18c33101_0_1376"/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614" name="Google Shape;6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g5e18c33101_0_1376"/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624" name="Google Shape;6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g5e18c33101_0_1376"/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634" name="Google Shape;6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g5e18c33101_0_1376"/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644" name="Google Shape;6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g5e18c33101_0_1376"/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654" name="Google Shape;6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g5e18c33101_0_1376"/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664" name="Google Shape;6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g5e18c33101_0_1376"/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674" name="Google Shape;6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g5e18c33101_0_1376"/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684" name="Google Shape;6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g5e18c33101_0_1376"/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694" name="Google Shape;6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g5e18c33101_0_1376"/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704" name="Google Shape;7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g5e18c33101_0_1376"/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714" name="Google Shape;7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g5e18c33101_0_1376"/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724" name="Google Shape;7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g5e18c33101_0_1376"/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34" name="Google Shape;7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g5e18c33101_0_1376"/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44" name="Google Shape;7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g5e18c33101_0_1376"/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754" name="Google Shape;7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3" name="Google Shape;763;g5e18c33101_0_1376"/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764" name="Google Shape;7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3" name="Google Shape;773;g5e18c33101_0_1376"/>
            <p:cNvSpPr txBox="1"/>
            <p:nvPr/>
          </p:nvSpPr>
          <p:spPr>
            <a:xfrm>
              <a:off x="5181600" y="3352800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g5e18c33101_0_1376"/>
          <p:cNvGrpSpPr/>
          <p:nvPr/>
        </p:nvGrpSpPr>
        <p:grpSpPr>
          <a:xfrm>
            <a:off x="3798195" y="1350867"/>
            <a:ext cx="3886200" cy="2674500"/>
            <a:chOff x="990600" y="1066800"/>
            <a:chExt cx="3886200" cy="2674500"/>
          </a:xfrm>
        </p:grpSpPr>
        <p:sp>
          <p:nvSpPr>
            <p:cNvPr id="778" name="Google Shape;778;g5e18c33101_0_1376"/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5e18c33101_0_1376"/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5e18c33101_0_1376"/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1" name="Google Shape;781;g5e18c33101_0_1376"/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782" name="Google Shape;782;g5e18c33101_0_1376"/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783" name="Google Shape;783;g5e18c33101_0_1376"/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784" name="Google Shape;784;g5e18c33101_0_1376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5" name="Google Shape;785;g5e18c33101_0_1376"/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786" name="Google Shape;786;g5e18c33101_0_1376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g5e18c33101_0_1376"/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g5e18c33101_0_1376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g5e18c33101_0_1376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g5e18c33101_0_1376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g5e18c33101_0_1376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g5e18c33101_0_1376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g5e18c33101_0_1376"/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g5e18c33101_0_1376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g5e18c33101_0_1376"/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6" name="Google Shape;796;g5e18c33101_0_1376"/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797" name="Google Shape;797;g5e18c33101_0_1376"/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g5e18c33101_0_1376"/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99" name="Google Shape;799;g5e18c33101_0_1376"/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0" name="Google Shape;800;g5e18c33101_0_1376"/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801" name="Google Shape;801;g5e18c33101_0_1376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g5e18c33101_0_1376"/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g5e18c33101_0_1376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g5e18c33101_0_1376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g5e18c33101_0_137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g5e18c33101_0_1376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g5e18c33101_0_1376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g5e18c33101_0_1376"/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g5e18c33101_0_1376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g5e18c33101_0_1376"/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811" name="Google Shape;811;g5e18c33101_0_1376"/>
          <p:cNvCxnSpPr>
            <a:cxnSpLocks/>
          </p:cNvCxnSpPr>
          <p:nvPr/>
        </p:nvCxnSpPr>
        <p:spPr>
          <a:xfrm flipV="1">
            <a:off x="7684395" y="2764317"/>
            <a:ext cx="708899" cy="3811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812" name="Google Shape;812;g5e18c33101_0_1376"/>
          <p:cNvSpPr txBox="1"/>
          <p:nvPr/>
        </p:nvSpPr>
        <p:spPr>
          <a:xfrm>
            <a:off x="734097" y="4308098"/>
            <a:ext cx="718381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Two copies of RIP and Registers inside processor hardware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Looks like two processors to software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(hardware thread 0, hardware thread 1)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Control logic decides which thread to execute an instruction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from next (concurrent, but NOT parallel)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Slide Number Placeholder 3">
            <a:extLst>
              <a:ext uri="{FF2B5EF4-FFF2-40B4-BE49-F238E27FC236}">
                <a16:creationId xmlns:a16="http://schemas.microsoft.com/office/drawing/2014/main" id="{05E3FBA6-8B99-5C47-9225-AAD2CE6B7260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4A358D-2637-E146-A3BD-05BD470B507B}" type="slidenum">
              <a:rPr lang="en-US" sz="1600"/>
              <a:pPr/>
              <a:t>59</a:t>
            </a:fld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95C56-3DE8-4D1E-B76E-5A2D424E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</a:t>
            </a:r>
          </a:p>
        </p:txBody>
      </p:sp>
    </p:spTree>
    <p:extLst>
      <p:ext uri="{BB962C8B-B14F-4D97-AF65-F5344CB8AC3E}">
        <p14:creationId xmlns:p14="http://schemas.microsoft.com/office/powerpoint/2010/main" val="270717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5FD0-B502-492A-99DE-FA4E0644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Completely Fair Scheduler (CFS) (2007-2023)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0352-E8A1-4CFA-B262-B913853F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845" y="1143000"/>
            <a:ext cx="517755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Track processor time given to job so far</a:t>
            </a:r>
          </a:p>
          <a:p>
            <a:endParaRPr lang="en-US" dirty="0"/>
          </a:p>
          <a:p>
            <a:r>
              <a:rPr lang="en-US" dirty="0"/>
              <a:t>Scheduling decision</a:t>
            </a:r>
          </a:p>
          <a:p>
            <a:pPr lvl="1"/>
            <a:r>
              <a:rPr lang="en-US" dirty="0"/>
              <a:t>Choose thread with minimum processor time to schedule</a:t>
            </a:r>
          </a:p>
          <a:p>
            <a:pPr lvl="1"/>
            <a:r>
              <a:rPr lang="en-US" dirty="0"/>
              <a:t>“Repairs” illusion of fairness</a:t>
            </a:r>
          </a:p>
          <a:p>
            <a:pPr lvl="1"/>
            <a:endParaRPr lang="en-US" dirty="0"/>
          </a:p>
          <a:p>
            <a:r>
              <a:rPr lang="en-US" dirty="0"/>
              <a:t>Update processor time when the scheduling occurs again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expiration is a big update</a:t>
            </a:r>
          </a:p>
          <a:p>
            <a:pPr lvl="1"/>
            <a:r>
              <a:rPr lang="en-US" dirty="0"/>
              <a:t>Blocking I/O results in maintaining small processor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604B-0405-4ECD-8488-3D5E9A2B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BBC6-23E5-43A2-BFBF-E28BC88D352C}"/>
              </a:ext>
            </a:extLst>
          </p:cNvPr>
          <p:cNvGrpSpPr/>
          <p:nvPr/>
        </p:nvGrpSpPr>
        <p:grpSpPr>
          <a:xfrm>
            <a:off x="277147" y="3277372"/>
            <a:ext cx="5079103" cy="2256454"/>
            <a:chOff x="3689582" y="4158641"/>
            <a:chExt cx="5079103" cy="225645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3F3300-7A5D-46C5-AD6D-5356CA24DC91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F09286-7097-4611-B58D-CE38F2FE9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319E7D-F2D1-441A-AD95-C5E31DB34475}"/>
                </a:ext>
              </a:extLst>
            </p:cNvPr>
            <p:cNvSpPr txBox="1"/>
            <p:nvPr/>
          </p:nvSpPr>
          <p:spPr>
            <a:xfrm>
              <a:off x="3689582" y="4566435"/>
              <a:ext cx="10695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ahoma" panose="020B0604030504040204" pitchFamily="34" charset="0"/>
                </a:rPr>
                <a:t>CPU</a:t>
              </a:r>
              <a:br>
                <a:rPr lang="en-US" sz="2800" b="1" dirty="0">
                  <a:latin typeface="Tahoma" panose="020B0604030504040204" pitchFamily="34" charset="0"/>
                </a:rPr>
              </a:br>
              <a:r>
                <a:rPr lang="en-US" sz="2800" b="1" dirty="0">
                  <a:latin typeface="Tahoma" panose="020B0604030504040204" pitchFamily="34" charset="0"/>
                </a:rPr>
                <a:t>Time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D383D8-BD1A-45D7-A474-5F44947BFB70}"/>
                </a:ext>
              </a:extLst>
            </p:cNvPr>
            <p:cNvSpPr/>
            <p:nvPr/>
          </p:nvSpPr>
          <p:spPr>
            <a:xfrm>
              <a:off x="4979223" y="4207568"/>
              <a:ext cx="707190" cy="21932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BB9165-8DD5-41E0-BFAA-20CCC64629FB}"/>
                </a:ext>
              </a:extLst>
            </p:cNvPr>
            <p:cNvSpPr/>
            <p:nvPr/>
          </p:nvSpPr>
          <p:spPr>
            <a:xfrm>
              <a:off x="5979373" y="5300868"/>
              <a:ext cx="707190" cy="1099937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3229CA-A23F-4334-95A6-D2952575DB6F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DC7F4E-FCEA-4FF8-AA38-12F6124666E0}"/>
                </a:ext>
              </a:extLst>
            </p:cNvPr>
            <p:cNvSpPr txBox="1"/>
            <p:nvPr/>
          </p:nvSpPr>
          <p:spPr>
            <a:xfrm>
              <a:off x="8085485" y="4566435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ahoma" panose="020B0604030504040204" pitchFamily="34" charset="0"/>
                </a:rPr>
                <a:t>t/N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912C7B-B4CF-4D31-BC9B-6912DDF84F47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857775" y="4828045"/>
              <a:ext cx="322771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190E3F1-00CF-47AF-8D7C-066473A2CF29}"/>
              </a:ext>
            </a:extLst>
          </p:cNvPr>
          <p:cNvSpPr/>
          <p:nvPr/>
        </p:nvSpPr>
        <p:spPr>
          <a:xfrm>
            <a:off x="2419492" y="4208386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A2D8E5-CC79-4E9A-BD07-909C26EA4275}"/>
              </a:ext>
            </a:extLst>
          </p:cNvPr>
          <p:cNvSpPr txBox="1"/>
          <p:nvPr/>
        </p:nvSpPr>
        <p:spPr>
          <a:xfrm>
            <a:off x="723900" y="1143000"/>
            <a:ext cx="5372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</a:rPr>
              <a:t>What if we make shares proportional over a longer period?</a:t>
            </a:r>
          </a:p>
        </p:txBody>
      </p:sp>
    </p:spTree>
    <p:extLst>
      <p:ext uri="{BB962C8B-B14F-4D97-AF65-F5344CB8AC3E}">
        <p14:creationId xmlns:p14="http://schemas.microsoft.com/office/powerpoint/2010/main" val="33100918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0FA4-9E10-E140-A416-5639D15E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versus Multicore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92209-6A85-F843-96F4-86440B8A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Multithreading =&gt; Better utilization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≈5% more hardware for ≈1.3x better performance?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Gets to share ALUs, caches, memory controller</a:t>
            </a:r>
          </a:p>
          <a:p>
            <a:r>
              <a:rPr lang="en-US" dirty="0">
                <a:solidFill>
                  <a:schemeClr val="dk1"/>
                </a:solidFill>
                <a:sym typeface="Calibri"/>
              </a:rPr>
              <a:t>Multicore =&gt; Duplicate cores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≈50% more hardware for ≈2x better performance?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Share some caches (L2 cache, L3 cache), memory controller</a:t>
            </a:r>
          </a:p>
          <a:p>
            <a:pPr lvl="1"/>
            <a:endParaRPr lang="en-US" dirty="0">
              <a:solidFill>
                <a:schemeClr val="dk1"/>
              </a:solidFill>
              <a:sym typeface="Calibri"/>
            </a:endParaRPr>
          </a:p>
          <a:p>
            <a:r>
              <a:rPr lang="en-US" dirty="0">
                <a:solidFill>
                  <a:schemeClr val="dk1"/>
                </a:solidFill>
                <a:sym typeface="Calibri"/>
              </a:rPr>
              <a:t>Modern processors might do both!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Multiple cores with multiple threads per core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Not all do though, some focus on better single-thread performance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FC8CD-5DF3-9F4A-8277-38CE96CD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906-2F97-4B6A-96DA-C15E52C6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Multithreading, multicore processors</a:t>
            </a:r>
          </a:p>
        </p:txBody>
      </p:sp>
      <p:sp>
        <p:nvSpPr>
          <p:cNvPr id="329" name="Content Placeholder 328">
            <a:extLst>
              <a:ext uri="{FF2B5EF4-FFF2-40B4-BE49-F238E27FC236}">
                <a16:creationId xmlns:a16="http://schemas.microsoft.com/office/drawing/2014/main" id="{8B87F683-1752-4FBF-8C5C-82034C3C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499" y="1143000"/>
            <a:ext cx="3939895" cy="5029200"/>
          </a:xfrm>
        </p:spPr>
        <p:txBody>
          <a:bodyPr/>
          <a:lstStyle/>
          <a:p>
            <a:r>
              <a:rPr lang="en-US" dirty="0"/>
              <a:t>Combine capabilities of both designs</a:t>
            </a:r>
          </a:p>
          <a:p>
            <a:endParaRPr lang="en-US" dirty="0"/>
          </a:p>
          <a:p>
            <a:r>
              <a:rPr lang="en-US" dirty="0"/>
              <a:t>Run two processes each with two threads</a:t>
            </a:r>
          </a:p>
          <a:p>
            <a:endParaRPr lang="en-US" dirty="0"/>
          </a:p>
          <a:p>
            <a:r>
              <a:rPr lang="en-US" dirty="0"/>
              <a:t>Or run one process with four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0424A-CBD3-4A7C-8D14-F75653A5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sp>
        <p:nvSpPr>
          <p:cNvPr id="27" name="Google Shape;260;g5e18c33101_0_378">
            <a:extLst>
              <a:ext uri="{FF2B5EF4-FFF2-40B4-BE49-F238E27FC236}">
                <a16:creationId xmlns:a16="http://schemas.microsoft.com/office/drawing/2014/main" id="{32DF0D5E-96C3-40C0-80B7-869F728AD3EC}"/>
              </a:ext>
            </a:extLst>
          </p:cNvPr>
          <p:cNvSpPr/>
          <p:nvPr/>
        </p:nvSpPr>
        <p:spPr>
          <a:xfrm>
            <a:off x="5535027" y="1395698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67;g5e18c33101_0_378">
            <a:extLst>
              <a:ext uri="{FF2B5EF4-FFF2-40B4-BE49-F238E27FC236}">
                <a16:creationId xmlns:a16="http://schemas.microsoft.com/office/drawing/2014/main" id="{06C84E46-4CC0-4FAA-BD04-85F5050FB895}"/>
              </a:ext>
            </a:extLst>
          </p:cNvPr>
          <p:cNvGrpSpPr/>
          <p:nvPr/>
        </p:nvGrpSpPr>
        <p:grpSpPr>
          <a:xfrm>
            <a:off x="5687501" y="1852898"/>
            <a:ext cx="1524023" cy="3429000"/>
            <a:chOff x="4953072" y="1981200"/>
            <a:chExt cx="1524023" cy="3429000"/>
          </a:xfrm>
        </p:grpSpPr>
        <p:grpSp>
          <p:nvGrpSpPr>
            <p:cNvPr id="29" name="Google Shape;268;g5e18c33101_0_378">
              <a:extLst>
                <a:ext uri="{FF2B5EF4-FFF2-40B4-BE49-F238E27FC236}">
                  <a16:creationId xmlns:a16="http://schemas.microsoft.com/office/drawing/2014/main" id="{B7C5A873-2A8E-409F-9520-B8430252130C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1" name="Google Shape;269;g5e18c33101_0_378">
                <a:extLst>
                  <a:ext uri="{FF2B5EF4-FFF2-40B4-BE49-F238E27FC236}">
                    <a16:creationId xmlns:a16="http://schemas.microsoft.com/office/drawing/2014/main" id="{2F1AA615-91C3-46B2-ADC9-59306A3D317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70;g5e18c33101_0_378">
                <a:extLst>
                  <a:ext uri="{FF2B5EF4-FFF2-40B4-BE49-F238E27FC236}">
                    <a16:creationId xmlns:a16="http://schemas.microsoft.com/office/drawing/2014/main" id="{53BF2A1C-F45E-4918-9038-AAE1C38E68A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71;g5e18c33101_0_378">
                <a:extLst>
                  <a:ext uri="{FF2B5EF4-FFF2-40B4-BE49-F238E27FC236}">
                    <a16:creationId xmlns:a16="http://schemas.microsoft.com/office/drawing/2014/main" id="{85A986C0-3B3D-4BC2-B3E3-693E16B2A2B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72;g5e18c33101_0_378">
                <a:extLst>
                  <a:ext uri="{FF2B5EF4-FFF2-40B4-BE49-F238E27FC236}">
                    <a16:creationId xmlns:a16="http://schemas.microsoft.com/office/drawing/2014/main" id="{6732F2E6-08A4-4DAB-892F-9054CE79A90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73;g5e18c33101_0_378">
                <a:extLst>
                  <a:ext uri="{FF2B5EF4-FFF2-40B4-BE49-F238E27FC236}">
                    <a16:creationId xmlns:a16="http://schemas.microsoft.com/office/drawing/2014/main" id="{C1F9E0BD-CD83-40EA-B4AC-2C365AF2BC1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74;g5e18c33101_0_378">
                <a:extLst>
                  <a:ext uri="{FF2B5EF4-FFF2-40B4-BE49-F238E27FC236}">
                    <a16:creationId xmlns:a16="http://schemas.microsoft.com/office/drawing/2014/main" id="{276D1C99-39AC-43FD-A98B-7F53EA73E0F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75;g5e18c33101_0_378">
                <a:extLst>
                  <a:ext uri="{FF2B5EF4-FFF2-40B4-BE49-F238E27FC236}">
                    <a16:creationId xmlns:a16="http://schemas.microsoft.com/office/drawing/2014/main" id="{5BE6585D-F7A6-4739-A3B2-2CB49713E5D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76;g5e18c33101_0_378">
                <a:extLst>
                  <a:ext uri="{FF2B5EF4-FFF2-40B4-BE49-F238E27FC236}">
                    <a16:creationId xmlns:a16="http://schemas.microsoft.com/office/drawing/2014/main" id="{476FFDE8-62EB-481F-9AC4-6BE902694AB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7;g5e18c33101_0_378">
                <a:extLst>
                  <a:ext uri="{FF2B5EF4-FFF2-40B4-BE49-F238E27FC236}">
                    <a16:creationId xmlns:a16="http://schemas.microsoft.com/office/drawing/2014/main" id="{F7F63092-7864-431C-9836-55E13731790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278;g5e18c33101_0_378">
              <a:extLst>
                <a:ext uri="{FF2B5EF4-FFF2-40B4-BE49-F238E27FC236}">
                  <a16:creationId xmlns:a16="http://schemas.microsoft.com/office/drawing/2014/main" id="{0B1C224D-1DF4-47E1-957B-F5C592C2EA1D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2" name="Google Shape;279;g5e18c33101_0_378">
                <a:extLst>
                  <a:ext uri="{FF2B5EF4-FFF2-40B4-BE49-F238E27FC236}">
                    <a16:creationId xmlns:a16="http://schemas.microsoft.com/office/drawing/2014/main" id="{6DF961D6-1C1C-45FB-BCB6-3FD6BA789933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80;g5e18c33101_0_378">
                <a:extLst>
                  <a:ext uri="{FF2B5EF4-FFF2-40B4-BE49-F238E27FC236}">
                    <a16:creationId xmlns:a16="http://schemas.microsoft.com/office/drawing/2014/main" id="{C334E275-CCCD-4743-9FA0-6B2516A902E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81;g5e18c33101_0_378">
                <a:extLst>
                  <a:ext uri="{FF2B5EF4-FFF2-40B4-BE49-F238E27FC236}">
                    <a16:creationId xmlns:a16="http://schemas.microsoft.com/office/drawing/2014/main" id="{942D8007-B9B9-466D-A28D-32CFBF35C4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82;g5e18c33101_0_378">
                <a:extLst>
                  <a:ext uri="{FF2B5EF4-FFF2-40B4-BE49-F238E27FC236}">
                    <a16:creationId xmlns:a16="http://schemas.microsoft.com/office/drawing/2014/main" id="{2C15FDD9-D48D-4200-A74D-8C1A0F24653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83;g5e18c33101_0_378">
                <a:extLst>
                  <a:ext uri="{FF2B5EF4-FFF2-40B4-BE49-F238E27FC236}">
                    <a16:creationId xmlns:a16="http://schemas.microsoft.com/office/drawing/2014/main" id="{1113775E-9C6B-4F0F-8A8C-1CC94B65A8E5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84;g5e18c33101_0_378">
                <a:extLst>
                  <a:ext uri="{FF2B5EF4-FFF2-40B4-BE49-F238E27FC236}">
                    <a16:creationId xmlns:a16="http://schemas.microsoft.com/office/drawing/2014/main" id="{9CF85C5C-22AD-4C30-A3EB-E89BB4229B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85;g5e18c33101_0_378">
                <a:extLst>
                  <a:ext uri="{FF2B5EF4-FFF2-40B4-BE49-F238E27FC236}">
                    <a16:creationId xmlns:a16="http://schemas.microsoft.com/office/drawing/2014/main" id="{052A9206-1548-4051-AB4E-36D43987BEB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86;g5e18c33101_0_378">
                <a:extLst>
                  <a:ext uri="{FF2B5EF4-FFF2-40B4-BE49-F238E27FC236}">
                    <a16:creationId xmlns:a16="http://schemas.microsoft.com/office/drawing/2014/main" id="{3130EB6D-CB04-4C0D-A536-DF9F2C0B1F8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7;g5e18c33101_0_378">
                <a:extLst>
                  <a:ext uri="{FF2B5EF4-FFF2-40B4-BE49-F238E27FC236}">
                    <a16:creationId xmlns:a16="http://schemas.microsoft.com/office/drawing/2014/main" id="{3F8B39BB-284E-4AA6-995B-4D52B32592D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288;g5e18c33101_0_378">
              <a:extLst>
                <a:ext uri="{FF2B5EF4-FFF2-40B4-BE49-F238E27FC236}">
                  <a16:creationId xmlns:a16="http://schemas.microsoft.com/office/drawing/2014/main" id="{B304C0DC-97E2-47F7-A149-0BCD28755F6A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03" name="Google Shape;289;g5e18c33101_0_378">
                <a:extLst>
                  <a:ext uri="{FF2B5EF4-FFF2-40B4-BE49-F238E27FC236}">
                    <a16:creationId xmlns:a16="http://schemas.microsoft.com/office/drawing/2014/main" id="{EF8AEB6B-5776-4EBF-8845-81B8FB12BED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90;g5e18c33101_0_378">
                <a:extLst>
                  <a:ext uri="{FF2B5EF4-FFF2-40B4-BE49-F238E27FC236}">
                    <a16:creationId xmlns:a16="http://schemas.microsoft.com/office/drawing/2014/main" id="{DC5FAAFF-4478-4C5F-AC4E-F807EFDA8258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91;g5e18c33101_0_378">
                <a:extLst>
                  <a:ext uri="{FF2B5EF4-FFF2-40B4-BE49-F238E27FC236}">
                    <a16:creationId xmlns:a16="http://schemas.microsoft.com/office/drawing/2014/main" id="{FC7B8FCC-55F6-4CE1-8686-B1D33DB680D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92;g5e18c33101_0_378">
                <a:extLst>
                  <a:ext uri="{FF2B5EF4-FFF2-40B4-BE49-F238E27FC236}">
                    <a16:creationId xmlns:a16="http://schemas.microsoft.com/office/drawing/2014/main" id="{B63DF4DF-77EE-4592-91A3-CDE2F1D1E10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93;g5e18c33101_0_378">
                <a:extLst>
                  <a:ext uri="{FF2B5EF4-FFF2-40B4-BE49-F238E27FC236}">
                    <a16:creationId xmlns:a16="http://schemas.microsoft.com/office/drawing/2014/main" id="{1D31DC59-A0B8-4BF8-847F-616FB08A2ECA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94;g5e18c33101_0_378">
                <a:extLst>
                  <a:ext uri="{FF2B5EF4-FFF2-40B4-BE49-F238E27FC236}">
                    <a16:creationId xmlns:a16="http://schemas.microsoft.com/office/drawing/2014/main" id="{095C0933-8530-48BB-A8D0-91B1B26117C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95;g5e18c33101_0_378">
                <a:extLst>
                  <a:ext uri="{FF2B5EF4-FFF2-40B4-BE49-F238E27FC236}">
                    <a16:creationId xmlns:a16="http://schemas.microsoft.com/office/drawing/2014/main" id="{2B40A5FA-F46D-4813-AC12-3CBC71BABF7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96;g5e18c33101_0_378">
                <a:extLst>
                  <a:ext uri="{FF2B5EF4-FFF2-40B4-BE49-F238E27FC236}">
                    <a16:creationId xmlns:a16="http://schemas.microsoft.com/office/drawing/2014/main" id="{BBE6853B-589F-4BC4-B8BB-1B937B21B23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7;g5e18c33101_0_378">
                <a:extLst>
                  <a:ext uri="{FF2B5EF4-FFF2-40B4-BE49-F238E27FC236}">
                    <a16:creationId xmlns:a16="http://schemas.microsoft.com/office/drawing/2014/main" id="{69899F67-12DE-4B56-A27C-8A0402E7D2DC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298;g5e18c33101_0_378">
              <a:extLst>
                <a:ext uri="{FF2B5EF4-FFF2-40B4-BE49-F238E27FC236}">
                  <a16:creationId xmlns:a16="http://schemas.microsoft.com/office/drawing/2014/main" id="{A80DF6EA-0FDD-4E96-8DE6-32E750FB20F7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194" name="Google Shape;299;g5e18c33101_0_378">
                <a:extLst>
                  <a:ext uri="{FF2B5EF4-FFF2-40B4-BE49-F238E27FC236}">
                    <a16:creationId xmlns:a16="http://schemas.microsoft.com/office/drawing/2014/main" id="{083D1A93-9879-419C-BE45-BE1DF2A2685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00;g5e18c33101_0_378">
                <a:extLst>
                  <a:ext uri="{FF2B5EF4-FFF2-40B4-BE49-F238E27FC236}">
                    <a16:creationId xmlns:a16="http://schemas.microsoft.com/office/drawing/2014/main" id="{33408B5C-1F74-4D02-BF81-0B9A91B053F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01;g5e18c33101_0_378">
                <a:extLst>
                  <a:ext uri="{FF2B5EF4-FFF2-40B4-BE49-F238E27FC236}">
                    <a16:creationId xmlns:a16="http://schemas.microsoft.com/office/drawing/2014/main" id="{7780CD50-A531-4CC6-A979-F616DF433CB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02;g5e18c33101_0_378">
                <a:extLst>
                  <a:ext uri="{FF2B5EF4-FFF2-40B4-BE49-F238E27FC236}">
                    <a16:creationId xmlns:a16="http://schemas.microsoft.com/office/drawing/2014/main" id="{FCC6DBE3-A307-4153-BFC2-6E31BFA63A7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03;g5e18c33101_0_378">
                <a:extLst>
                  <a:ext uri="{FF2B5EF4-FFF2-40B4-BE49-F238E27FC236}">
                    <a16:creationId xmlns:a16="http://schemas.microsoft.com/office/drawing/2014/main" id="{0CC671BE-ED55-4E6B-A9AB-35A7A9C4999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04;g5e18c33101_0_378">
                <a:extLst>
                  <a:ext uri="{FF2B5EF4-FFF2-40B4-BE49-F238E27FC236}">
                    <a16:creationId xmlns:a16="http://schemas.microsoft.com/office/drawing/2014/main" id="{A88CC82B-8365-4B42-A7EE-410AF2AB3E7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05;g5e18c33101_0_378">
                <a:extLst>
                  <a:ext uri="{FF2B5EF4-FFF2-40B4-BE49-F238E27FC236}">
                    <a16:creationId xmlns:a16="http://schemas.microsoft.com/office/drawing/2014/main" id="{1362EC96-7642-40AE-94EA-919963C9E0A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06;g5e18c33101_0_378">
                <a:extLst>
                  <a:ext uri="{FF2B5EF4-FFF2-40B4-BE49-F238E27FC236}">
                    <a16:creationId xmlns:a16="http://schemas.microsoft.com/office/drawing/2014/main" id="{466428FE-56BE-471C-BF6E-1C8888AB709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7;g5e18c33101_0_378">
                <a:extLst>
                  <a:ext uri="{FF2B5EF4-FFF2-40B4-BE49-F238E27FC236}">
                    <a16:creationId xmlns:a16="http://schemas.microsoft.com/office/drawing/2014/main" id="{E88605F9-D2C3-479B-B813-4ED6C2B3FF8B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08;g5e18c33101_0_378">
              <a:extLst>
                <a:ext uri="{FF2B5EF4-FFF2-40B4-BE49-F238E27FC236}">
                  <a16:creationId xmlns:a16="http://schemas.microsoft.com/office/drawing/2014/main" id="{CC7B927D-3B1C-41CE-894B-C9D93B094707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85" name="Google Shape;309;g5e18c33101_0_378">
                <a:extLst>
                  <a:ext uri="{FF2B5EF4-FFF2-40B4-BE49-F238E27FC236}">
                    <a16:creationId xmlns:a16="http://schemas.microsoft.com/office/drawing/2014/main" id="{8A9D2B8C-326C-4B8C-9B4B-AA66499FC11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10;g5e18c33101_0_378">
                <a:extLst>
                  <a:ext uri="{FF2B5EF4-FFF2-40B4-BE49-F238E27FC236}">
                    <a16:creationId xmlns:a16="http://schemas.microsoft.com/office/drawing/2014/main" id="{F8657A80-7E60-411D-BB07-5F9F619C29A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11;g5e18c33101_0_378">
                <a:extLst>
                  <a:ext uri="{FF2B5EF4-FFF2-40B4-BE49-F238E27FC236}">
                    <a16:creationId xmlns:a16="http://schemas.microsoft.com/office/drawing/2014/main" id="{327B92C1-E76F-4408-9F2D-6D3CC231421C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12;g5e18c33101_0_378">
                <a:extLst>
                  <a:ext uri="{FF2B5EF4-FFF2-40B4-BE49-F238E27FC236}">
                    <a16:creationId xmlns:a16="http://schemas.microsoft.com/office/drawing/2014/main" id="{5A7DB555-2F71-4ECF-8C84-5D4DEE812CD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13;g5e18c33101_0_378">
                <a:extLst>
                  <a:ext uri="{FF2B5EF4-FFF2-40B4-BE49-F238E27FC236}">
                    <a16:creationId xmlns:a16="http://schemas.microsoft.com/office/drawing/2014/main" id="{65B054F4-70E0-46ED-A8BA-E963303E8FFA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14;g5e18c33101_0_378">
                <a:extLst>
                  <a:ext uri="{FF2B5EF4-FFF2-40B4-BE49-F238E27FC236}">
                    <a16:creationId xmlns:a16="http://schemas.microsoft.com/office/drawing/2014/main" id="{BF9528F1-01FF-4D52-986B-E284FBF40927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15;g5e18c33101_0_378">
                <a:extLst>
                  <a:ext uri="{FF2B5EF4-FFF2-40B4-BE49-F238E27FC236}">
                    <a16:creationId xmlns:a16="http://schemas.microsoft.com/office/drawing/2014/main" id="{A569DBBE-5C68-4607-8859-10BC4788B8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16;g5e18c33101_0_378">
                <a:extLst>
                  <a:ext uri="{FF2B5EF4-FFF2-40B4-BE49-F238E27FC236}">
                    <a16:creationId xmlns:a16="http://schemas.microsoft.com/office/drawing/2014/main" id="{BD3C3D87-0F13-4F0B-8756-C3FF6B8A69B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7;g5e18c33101_0_378">
                <a:extLst>
                  <a:ext uri="{FF2B5EF4-FFF2-40B4-BE49-F238E27FC236}">
                    <a16:creationId xmlns:a16="http://schemas.microsoft.com/office/drawing/2014/main" id="{DD4F0769-E288-4973-8525-18637CF6A8FF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18;g5e18c33101_0_378">
              <a:extLst>
                <a:ext uri="{FF2B5EF4-FFF2-40B4-BE49-F238E27FC236}">
                  <a16:creationId xmlns:a16="http://schemas.microsoft.com/office/drawing/2014/main" id="{4891398F-138F-4591-9AE3-4714420DC166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76" name="Google Shape;319;g5e18c33101_0_378">
                <a:extLst>
                  <a:ext uri="{FF2B5EF4-FFF2-40B4-BE49-F238E27FC236}">
                    <a16:creationId xmlns:a16="http://schemas.microsoft.com/office/drawing/2014/main" id="{69225A5F-B115-4145-BAF9-DF7C2F1EEE3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20;g5e18c33101_0_378">
                <a:extLst>
                  <a:ext uri="{FF2B5EF4-FFF2-40B4-BE49-F238E27FC236}">
                    <a16:creationId xmlns:a16="http://schemas.microsoft.com/office/drawing/2014/main" id="{1AF9D7EC-4D42-4089-9AB1-C5B40319D77F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21;g5e18c33101_0_378">
                <a:extLst>
                  <a:ext uri="{FF2B5EF4-FFF2-40B4-BE49-F238E27FC236}">
                    <a16:creationId xmlns:a16="http://schemas.microsoft.com/office/drawing/2014/main" id="{FC3B6CF8-660A-4E38-874F-FB13A36D0C9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22;g5e18c33101_0_378">
                <a:extLst>
                  <a:ext uri="{FF2B5EF4-FFF2-40B4-BE49-F238E27FC236}">
                    <a16:creationId xmlns:a16="http://schemas.microsoft.com/office/drawing/2014/main" id="{366444BD-9EB7-4740-BF39-BC7CC8082DC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23;g5e18c33101_0_378">
                <a:extLst>
                  <a:ext uri="{FF2B5EF4-FFF2-40B4-BE49-F238E27FC236}">
                    <a16:creationId xmlns:a16="http://schemas.microsoft.com/office/drawing/2014/main" id="{4C182856-90F2-4C61-8F2E-AF89AB60FFCB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24;g5e18c33101_0_378">
                <a:extLst>
                  <a:ext uri="{FF2B5EF4-FFF2-40B4-BE49-F238E27FC236}">
                    <a16:creationId xmlns:a16="http://schemas.microsoft.com/office/drawing/2014/main" id="{6F14BA68-5E1B-4DB0-B938-91BD1422664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25;g5e18c33101_0_378">
                <a:extLst>
                  <a:ext uri="{FF2B5EF4-FFF2-40B4-BE49-F238E27FC236}">
                    <a16:creationId xmlns:a16="http://schemas.microsoft.com/office/drawing/2014/main" id="{74906EEB-6812-4D2B-9DAA-065B79F8683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26;g5e18c33101_0_378">
                <a:extLst>
                  <a:ext uri="{FF2B5EF4-FFF2-40B4-BE49-F238E27FC236}">
                    <a16:creationId xmlns:a16="http://schemas.microsoft.com/office/drawing/2014/main" id="{D3D466E7-7BFB-44A5-98A5-64120D6AC01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7;g5e18c33101_0_378">
                <a:extLst>
                  <a:ext uri="{FF2B5EF4-FFF2-40B4-BE49-F238E27FC236}">
                    <a16:creationId xmlns:a16="http://schemas.microsoft.com/office/drawing/2014/main" id="{36FE8D39-3A4A-49C1-871D-4481163CF21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28;g5e18c33101_0_378">
              <a:extLst>
                <a:ext uri="{FF2B5EF4-FFF2-40B4-BE49-F238E27FC236}">
                  <a16:creationId xmlns:a16="http://schemas.microsoft.com/office/drawing/2014/main" id="{E968A24A-477A-4661-85F1-FD9646C53D47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67" name="Google Shape;329;g5e18c33101_0_378">
                <a:extLst>
                  <a:ext uri="{FF2B5EF4-FFF2-40B4-BE49-F238E27FC236}">
                    <a16:creationId xmlns:a16="http://schemas.microsoft.com/office/drawing/2014/main" id="{1647452A-106E-4395-A7F9-1DFF0CC1D06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30;g5e18c33101_0_378">
                <a:extLst>
                  <a:ext uri="{FF2B5EF4-FFF2-40B4-BE49-F238E27FC236}">
                    <a16:creationId xmlns:a16="http://schemas.microsoft.com/office/drawing/2014/main" id="{99360F25-4ABE-47E9-9017-4B24776BCEA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31;g5e18c33101_0_378">
                <a:extLst>
                  <a:ext uri="{FF2B5EF4-FFF2-40B4-BE49-F238E27FC236}">
                    <a16:creationId xmlns:a16="http://schemas.microsoft.com/office/drawing/2014/main" id="{E9C51BDE-FA52-470C-86AE-F26101C62B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32;g5e18c33101_0_378">
                <a:extLst>
                  <a:ext uri="{FF2B5EF4-FFF2-40B4-BE49-F238E27FC236}">
                    <a16:creationId xmlns:a16="http://schemas.microsoft.com/office/drawing/2014/main" id="{4F77542D-3750-4FFB-B594-D7A57E787655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33;g5e18c33101_0_378">
                <a:extLst>
                  <a:ext uri="{FF2B5EF4-FFF2-40B4-BE49-F238E27FC236}">
                    <a16:creationId xmlns:a16="http://schemas.microsoft.com/office/drawing/2014/main" id="{968AB6AF-9C63-4C63-BC9D-16B2685657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34;g5e18c33101_0_378">
                <a:extLst>
                  <a:ext uri="{FF2B5EF4-FFF2-40B4-BE49-F238E27FC236}">
                    <a16:creationId xmlns:a16="http://schemas.microsoft.com/office/drawing/2014/main" id="{97C07B5D-49D6-4A7D-A769-914D89F9C58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35;g5e18c33101_0_378">
                <a:extLst>
                  <a:ext uri="{FF2B5EF4-FFF2-40B4-BE49-F238E27FC236}">
                    <a16:creationId xmlns:a16="http://schemas.microsoft.com/office/drawing/2014/main" id="{74A16A18-8BC5-414D-9B95-602E37031B5C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336;g5e18c33101_0_378">
                <a:extLst>
                  <a:ext uri="{FF2B5EF4-FFF2-40B4-BE49-F238E27FC236}">
                    <a16:creationId xmlns:a16="http://schemas.microsoft.com/office/drawing/2014/main" id="{A6C064AD-64C5-4591-AF3A-C67AA43C252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7;g5e18c33101_0_378">
                <a:extLst>
                  <a:ext uri="{FF2B5EF4-FFF2-40B4-BE49-F238E27FC236}">
                    <a16:creationId xmlns:a16="http://schemas.microsoft.com/office/drawing/2014/main" id="{71786B38-EB8A-4E54-A603-3BD2BF32D94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38;g5e18c33101_0_378">
              <a:extLst>
                <a:ext uri="{FF2B5EF4-FFF2-40B4-BE49-F238E27FC236}">
                  <a16:creationId xmlns:a16="http://schemas.microsoft.com/office/drawing/2014/main" id="{45A251E1-CE3D-4075-8FDC-ECFA569C1384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58" name="Google Shape;339;g5e18c33101_0_378">
                <a:extLst>
                  <a:ext uri="{FF2B5EF4-FFF2-40B4-BE49-F238E27FC236}">
                    <a16:creationId xmlns:a16="http://schemas.microsoft.com/office/drawing/2014/main" id="{FB77BFB8-F947-4961-93AB-8F78C4E956F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40;g5e18c33101_0_378">
                <a:extLst>
                  <a:ext uri="{FF2B5EF4-FFF2-40B4-BE49-F238E27FC236}">
                    <a16:creationId xmlns:a16="http://schemas.microsoft.com/office/drawing/2014/main" id="{6DF3A563-662E-4191-BB95-BC9B2928F17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41;g5e18c33101_0_378">
                <a:extLst>
                  <a:ext uri="{FF2B5EF4-FFF2-40B4-BE49-F238E27FC236}">
                    <a16:creationId xmlns:a16="http://schemas.microsoft.com/office/drawing/2014/main" id="{05DA3EEF-08F3-4BF4-A0CE-281D85103A7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42;g5e18c33101_0_378">
                <a:extLst>
                  <a:ext uri="{FF2B5EF4-FFF2-40B4-BE49-F238E27FC236}">
                    <a16:creationId xmlns:a16="http://schemas.microsoft.com/office/drawing/2014/main" id="{C48CFA87-4650-4E5E-B6D5-1519FDD9D05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43;g5e18c33101_0_378">
                <a:extLst>
                  <a:ext uri="{FF2B5EF4-FFF2-40B4-BE49-F238E27FC236}">
                    <a16:creationId xmlns:a16="http://schemas.microsoft.com/office/drawing/2014/main" id="{D9F41675-2636-4418-BC6D-D8124291467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44;g5e18c33101_0_378">
                <a:extLst>
                  <a:ext uri="{FF2B5EF4-FFF2-40B4-BE49-F238E27FC236}">
                    <a16:creationId xmlns:a16="http://schemas.microsoft.com/office/drawing/2014/main" id="{08BCC7FA-1CE7-4ADA-A547-D1E52DA15D9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45;g5e18c33101_0_378">
                <a:extLst>
                  <a:ext uri="{FF2B5EF4-FFF2-40B4-BE49-F238E27FC236}">
                    <a16:creationId xmlns:a16="http://schemas.microsoft.com/office/drawing/2014/main" id="{8D8A7175-425C-48AB-A847-7EE0B7E4B1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46;g5e18c33101_0_378">
                <a:extLst>
                  <a:ext uri="{FF2B5EF4-FFF2-40B4-BE49-F238E27FC236}">
                    <a16:creationId xmlns:a16="http://schemas.microsoft.com/office/drawing/2014/main" id="{A5C5D626-B510-409D-9F76-9CF63420126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7;g5e18c33101_0_378">
                <a:extLst>
                  <a:ext uri="{FF2B5EF4-FFF2-40B4-BE49-F238E27FC236}">
                    <a16:creationId xmlns:a16="http://schemas.microsoft.com/office/drawing/2014/main" id="{20CE7D56-DE96-4409-AE40-3143E51513F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48;g5e18c33101_0_378">
              <a:extLst>
                <a:ext uri="{FF2B5EF4-FFF2-40B4-BE49-F238E27FC236}">
                  <a16:creationId xmlns:a16="http://schemas.microsoft.com/office/drawing/2014/main" id="{798F6A87-DD12-43CA-90A4-E14E62D526B0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49" name="Google Shape;349;g5e18c33101_0_378">
                <a:extLst>
                  <a:ext uri="{FF2B5EF4-FFF2-40B4-BE49-F238E27FC236}">
                    <a16:creationId xmlns:a16="http://schemas.microsoft.com/office/drawing/2014/main" id="{EACA6B95-9D57-456F-BF48-AB5C39C9250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50;g5e18c33101_0_378">
                <a:extLst>
                  <a:ext uri="{FF2B5EF4-FFF2-40B4-BE49-F238E27FC236}">
                    <a16:creationId xmlns:a16="http://schemas.microsoft.com/office/drawing/2014/main" id="{B6C7347F-5087-473A-868E-4345C84C47E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51;g5e18c33101_0_378">
                <a:extLst>
                  <a:ext uri="{FF2B5EF4-FFF2-40B4-BE49-F238E27FC236}">
                    <a16:creationId xmlns:a16="http://schemas.microsoft.com/office/drawing/2014/main" id="{FBC63EA6-5F33-4628-A524-1C415F1E0ED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52;g5e18c33101_0_378">
                <a:extLst>
                  <a:ext uri="{FF2B5EF4-FFF2-40B4-BE49-F238E27FC236}">
                    <a16:creationId xmlns:a16="http://schemas.microsoft.com/office/drawing/2014/main" id="{7276F700-035B-46BC-BFFE-9C39DE4252B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53;g5e18c33101_0_378">
                <a:extLst>
                  <a:ext uri="{FF2B5EF4-FFF2-40B4-BE49-F238E27FC236}">
                    <a16:creationId xmlns:a16="http://schemas.microsoft.com/office/drawing/2014/main" id="{0E518056-F730-47F2-9755-0C9F8E2A1FB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54;g5e18c33101_0_378">
                <a:extLst>
                  <a:ext uri="{FF2B5EF4-FFF2-40B4-BE49-F238E27FC236}">
                    <a16:creationId xmlns:a16="http://schemas.microsoft.com/office/drawing/2014/main" id="{6A474725-A274-4997-992E-C0A2C1161D83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55;g5e18c33101_0_378">
                <a:extLst>
                  <a:ext uri="{FF2B5EF4-FFF2-40B4-BE49-F238E27FC236}">
                    <a16:creationId xmlns:a16="http://schemas.microsoft.com/office/drawing/2014/main" id="{37B1689D-6EC9-450C-AFDB-8CD84EFBE18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56;g5e18c33101_0_378">
                <a:extLst>
                  <a:ext uri="{FF2B5EF4-FFF2-40B4-BE49-F238E27FC236}">
                    <a16:creationId xmlns:a16="http://schemas.microsoft.com/office/drawing/2014/main" id="{9B70A71B-337F-4B1F-96AF-708F96FE993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7;g5e18c33101_0_378">
                <a:extLst>
                  <a:ext uri="{FF2B5EF4-FFF2-40B4-BE49-F238E27FC236}">
                    <a16:creationId xmlns:a16="http://schemas.microsoft.com/office/drawing/2014/main" id="{B3EB4C39-9649-47B6-ABDA-418DEDE7CFF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58;g5e18c33101_0_378">
              <a:extLst>
                <a:ext uri="{FF2B5EF4-FFF2-40B4-BE49-F238E27FC236}">
                  <a16:creationId xmlns:a16="http://schemas.microsoft.com/office/drawing/2014/main" id="{3AE80DD0-6FA7-4F6A-A935-26E20BE47EDE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0" name="Google Shape;359;g5e18c33101_0_378">
                <a:extLst>
                  <a:ext uri="{FF2B5EF4-FFF2-40B4-BE49-F238E27FC236}">
                    <a16:creationId xmlns:a16="http://schemas.microsoft.com/office/drawing/2014/main" id="{1606C57C-18F0-4816-9D3A-10B8D9AFC64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60;g5e18c33101_0_378">
                <a:extLst>
                  <a:ext uri="{FF2B5EF4-FFF2-40B4-BE49-F238E27FC236}">
                    <a16:creationId xmlns:a16="http://schemas.microsoft.com/office/drawing/2014/main" id="{67DEC673-9385-4289-9DD9-20AA669C514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61;g5e18c33101_0_378">
                <a:extLst>
                  <a:ext uri="{FF2B5EF4-FFF2-40B4-BE49-F238E27FC236}">
                    <a16:creationId xmlns:a16="http://schemas.microsoft.com/office/drawing/2014/main" id="{42C13679-58A3-4421-80F1-DB06F9510E5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62;g5e18c33101_0_378">
                <a:extLst>
                  <a:ext uri="{FF2B5EF4-FFF2-40B4-BE49-F238E27FC236}">
                    <a16:creationId xmlns:a16="http://schemas.microsoft.com/office/drawing/2014/main" id="{0D6BB224-0A49-4862-B3D8-8350D36E7F5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63;g5e18c33101_0_378">
                <a:extLst>
                  <a:ext uri="{FF2B5EF4-FFF2-40B4-BE49-F238E27FC236}">
                    <a16:creationId xmlns:a16="http://schemas.microsoft.com/office/drawing/2014/main" id="{9DDED8C8-B848-43CB-B2BD-844C687AEEB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64;g5e18c33101_0_378">
                <a:extLst>
                  <a:ext uri="{FF2B5EF4-FFF2-40B4-BE49-F238E27FC236}">
                    <a16:creationId xmlns:a16="http://schemas.microsoft.com/office/drawing/2014/main" id="{62B69FFD-48E0-472E-8BB7-46BC64C56E0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65;g5e18c33101_0_378">
                <a:extLst>
                  <a:ext uri="{FF2B5EF4-FFF2-40B4-BE49-F238E27FC236}">
                    <a16:creationId xmlns:a16="http://schemas.microsoft.com/office/drawing/2014/main" id="{6694242F-5809-45A5-B945-E10CD61820D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366;g5e18c33101_0_378">
                <a:extLst>
                  <a:ext uri="{FF2B5EF4-FFF2-40B4-BE49-F238E27FC236}">
                    <a16:creationId xmlns:a16="http://schemas.microsoft.com/office/drawing/2014/main" id="{ECC06EF1-FA59-4479-8F79-371727F15D6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7;g5e18c33101_0_378">
                <a:extLst>
                  <a:ext uri="{FF2B5EF4-FFF2-40B4-BE49-F238E27FC236}">
                    <a16:creationId xmlns:a16="http://schemas.microsoft.com/office/drawing/2014/main" id="{835D5758-D4E6-4493-9CBF-A561A7971FA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68;g5e18c33101_0_378">
              <a:extLst>
                <a:ext uri="{FF2B5EF4-FFF2-40B4-BE49-F238E27FC236}">
                  <a16:creationId xmlns:a16="http://schemas.microsoft.com/office/drawing/2014/main" id="{E4666198-1747-4544-8F24-932715B442D2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1" name="Google Shape;369;g5e18c33101_0_378">
                <a:extLst>
                  <a:ext uri="{FF2B5EF4-FFF2-40B4-BE49-F238E27FC236}">
                    <a16:creationId xmlns:a16="http://schemas.microsoft.com/office/drawing/2014/main" id="{9FA2CDBE-7DCA-4E1C-981B-A781C8B24A7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70;g5e18c33101_0_378">
                <a:extLst>
                  <a:ext uri="{FF2B5EF4-FFF2-40B4-BE49-F238E27FC236}">
                    <a16:creationId xmlns:a16="http://schemas.microsoft.com/office/drawing/2014/main" id="{7847D433-40BE-493B-9912-B684AAC58EE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71;g5e18c33101_0_378">
                <a:extLst>
                  <a:ext uri="{FF2B5EF4-FFF2-40B4-BE49-F238E27FC236}">
                    <a16:creationId xmlns:a16="http://schemas.microsoft.com/office/drawing/2014/main" id="{1F18F089-E43A-47BB-94E3-F328991C49E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72;g5e18c33101_0_378">
                <a:extLst>
                  <a:ext uri="{FF2B5EF4-FFF2-40B4-BE49-F238E27FC236}">
                    <a16:creationId xmlns:a16="http://schemas.microsoft.com/office/drawing/2014/main" id="{2B2F202B-BCC8-41FF-A9B2-5CCAAB53FE7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73;g5e18c33101_0_378">
                <a:extLst>
                  <a:ext uri="{FF2B5EF4-FFF2-40B4-BE49-F238E27FC236}">
                    <a16:creationId xmlns:a16="http://schemas.microsoft.com/office/drawing/2014/main" id="{2786B4FF-C9B5-46DE-A905-89E6C6D71EC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74;g5e18c33101_0_378">
                <a:extLst>
                  <a:ext uri="{FF2B5EF4-FFF2-40B4-BE49-F238E27FC236}">
                    <a16:creationId xmlns:a16="http://schemas.microsoft.com/office/drawing/2014/main" id="{AEE0D8CE-CE19-4AF4-8C9C-92730295FD3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75;g5e18c33101_0_378">
                <a:extLst>
                  <a:ext uri="{FF2B5EF4-FFF2-40B4-BE49-F238E27FC236}">
                    <a16:creationId xmlns:a16="http://schemas.microsoft.com/office/drawing/2014/main" id="{4B2CDDBC-FF09-4AB1-93A5-F5DFB3E6CDF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376;g5e18c33101_0_378">
                <a:extLst>
                  <a:ext uri="{FF2B5EF4-FFF2-40B4-BE49-F238E27FC236}">
                    <a16:creationId xmlns:a16="http://schemas.microsoft.com/office/drawing/2014/main" id="{3ABE9023-5F06-45DB-8736-DDC5A7C3C90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7;g5e18c33101_0_378">
                <a:extLst>
                  <a:ext uri="{FF2B5EF4-FFF2-40B4-BE49-F238E27FC236}">
                    <a16:creationId xmlns:a16="http://schemas.microsoft.com/office/drawing/2014/main" id="{FDEB7211-AC61-4DE4-88C4-D45EA9F5579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78;g5e18c33101_0_378">
              <a:extLst>
                <a:ext uri="{FF2B5EF4-FFF2-40B4-BE49-F238E27FC236}">
                  <a16:creationId xmlns:a16="http://schemas.microsoft.com/office/drawing/2014/main" id="{EFBDACEF-805C-4C8E-A903-419A2D9D825B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2" name="Google Shape;379;g5e18c33101_0_378">
                <a:extLst>
                  <a:ext uri="{FF2B5EF4-FFF2-40B4-BE49-F238E27FC236}">
                    <a16:creationId xmlns:a16="http://schemas.microsoft.com/office/drawing/2014/main" id="{D89D5FE4-7705-42D8-AB31-72BAA387A0C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80;g5e18c33101_0_378">
                <a:extLst>
                  <a:ext uri="{FF2B5EF4-FFF2-40B4-BE49-F238E27FC236}">
                    <a16:creationId xmlns:a16="http://schemas.microsoft.com/office/drawing/2014/main" id="{9B5E3C9F-3944-4DFD-B3D3-FC96E6D240B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81;g5e18c33101_0_378">
                <a:extLst>
                  <a:ext uri="{FF2B5EF4-FFF2-40B4-BE49-F238E27FC236}">
                    <a16:creationId xmlns:a16="http://schemas.microsoft.com/office/drawing/2014/main" id="{E3E56BC0-074C-473F-B30E-18535BAFA88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82;g5e18c33101_0_378">
                <a:extLst>
                  <a:ext uri="{FF2B5EF4-FFF2-40B4-BE49-F238E27FC236}">
                    <a16:creationId xmlns:a16="http://schemas.microsoft.com/office/drawing/2014/main" id="{1E4BC143-A6C9-4952-A2E1-B64849158F0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83;g5e18c33101_0_378">
                <a:extLst>
                  <a:ext uri="{FF2B5EF4-FFF2-40B4-BE49-F238E27FC236}">
                    <a16:creationId xmlns:a16="http://schemas.microsoft.com/office/drawing/2014/main" id="{20C7728D-9F43-411E-BBD3-7E3FC71E6122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84;g5e18c33101_0_378">
                <a:extLst>
                  <a:ext uri="{FF2B5EF4-FFF2-40B4-BE49-F238E27FC236}">
                    <a16:creationId xmlns:a16="http://schemas.microsoft.com/office/drawing/2014/main" id="{719AB041-FDF3-4AA4-B54E-A753DB17004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85;g5e18c33101_0_378">
                <a:extLst>
                  <a:ext uri="{FF2B5EF4-FFF2-40B4-BE49-F238E27FC236}">
                    <a16:creationId xmlns:a16="http://schemas.microsoft.com/office/drawing/2014/main" id="{EE9E22CB-950C-4E4E-852C-45C47D96C610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386;g5e18c33101_0_378">
                <a:extLst>
                  <a:ext uri="{FF2B5EF4-FFF2-40B4-BE49-F238E27FC236}">
                    <a16:creationId xmlns:a16="http://schemas.microsoft.com/office/drawing/2014/main" id="{16CC51B8-2E6E-4D3E-A9BC-321B87D18EE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7;g5e18c33101_0_378">
                <a:extLst>
                  <a:ext uri="{FF2B5EF4-FFF2-40B4-BE49-F238E27FC236}">
                    <a16:creationId xmlns:a16="http://schemas.microsoft.com/office/drawing/2014/main" id="{4F225FA7-4877-4197-B94B-517E406543B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88;g5e18c33101_0_378">
              <a:extLst>
                <a:ext uri="{FF2B5EF4-FFF2-40B4-BE49-F238E27FC236}">
                  <a16:creationId xmlns:a16="http://schemas.microsoft.com/office/drawing/2014/main" id="{877DDB95-28CD-4EFF-86A7-3D806C5E4A0D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13" name="Google Shape;389;g5e18c33101_0_378">
                <a:extLst>
                  <a:ext uri="{FF2B5EF4-FFF2-40B4-BE49-F238E27FC236}">
                    <a16:creationId xmlns:a16="http://schemas.microsoft.com/office/drawing/2014/main" id="{5F555BBE-B3A1-4EDF-9D5E-07AD2DB8373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390;g5e18c33101_0_378">
                <a:extLst>
                  <a:ext uri="{FF2B5EF4-FFF2-40B4-BE49-F238E27FC236}">
                    <a16:creationId xmlns:a16="http://schemas.microsoft.com/office/drawing/2014/main" id="{AB005A47-B03C-4A10-9CE5-F5590B61ACB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391;g5e18c33101_0_378">
                <a:extLst>
                  <a:ext uri="{FF2B5EF4-FFF2-40B4-BE49-F238E27FC236}">
                    <a16:creationId xmlns:a16="http://schemas.microsoft.com/office/drawing/2014/main" id="{9A4217F2-E123-4799-8756-89D418D7A61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392;g5e18c33101_0_378">
                <a:extLst>
                  <a:ext uri="{FF2B5EF4-FFF2-40B4-BE49-F238E27FC236}">
                    <a16:creationId xmlns:a16="http://schemas.microsoft.com/office/drawing/2014/main" id="{96B50C95-B423-4B9A-B0BD-34F4A1B3466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393;g5e18c33101_0_378">
                <a:extLst>
                  <a:ext uri="{FF2B5EF4-FFF2-40B4-BE49-F238E27FC236}">
                    <a16:creationId xmlns:a16="http://schemas.microsoft.com/office/drawing/2014/main" id="{B76EA034-97F9-4C38-8CA3-D2CCCA05B051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394;g5e18c33101_0_378">
                <a:extLst>
                  <a:ext uri="{FF2B5EF4-FFF2-40B4-BE49-F238E27FC236}">
                    <a16:creationId xmlns:a16="http://schemas.microsoft.com/office/drawing/2014/main" id="{E8F9C75F-5733-401D-A320-ED05DAA9C11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395;g5e18c33101_0_378">
                <a:extLst>
                  <a:ext uri="{FF2B5EF4-FFF2-40B4-BE49-F238E27FC236}">
                    <a16:creationId xmlns:a16="http://schemas.microsoft.com/office/drawing/2014/main" id="{E5E75635-C05D-4653-89A4-6B130D720AB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396;g5e18c33101_0_378">
                <a:extLst>
                  <a:ext uri="{FF2B5EF4-FFF2-40B4-BE49-F238E27FC236}">
                    <a16:creationId xmlns:a16="http://schemas.microsoft.com/office/drawing/2014/main" id="{AC9F10CE-0C3D-4EB5-9CED-03D6F354207D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7;g5e18c33101_0_378">
                <a:extLst>
                  <a:ext uri="{FF2B5EF4-FFF2-40B4-BE49-F238E27FC236}">
                    <a16:creationId xmlns:a16="http://schemas.microsoft.com/office/drawing/2014/main" id="{19C9E4A9-E2A8-47BA-90A4-F987C70E84B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98;g5e18c33101_0_378">
              <a:extLst>
                <a:ext uri="{FF2B5EF4-FFF2-40B4-BE49-F238E27FC236}">
                  <a16:creationId xmlns:a16="http://schemas.microsoft.com/office/drawing/2014/main" id="{485E8D24-11FF-44D3-9DB4-26FC87A38FAE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04" name="Google Shape;399;g5e18c33101_0_378">
                <a:extLst>
                  <a:ext uri="{FF2B5EF4-FFF2-40B4-BE49-F238E27FC236}">
                    <a16:creationId xmlns:a16="http://schemas.microsoft.com/office/drawing/2014/main" id="{62EEF2E4-E361-4A26-86F0-CA428648263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00;g5e18c33101_0_378">
                <a:extLst>
                  <a:ext uri="{FF2B5EF4-FFF2-40B4-BE49-F238E27FC236}">
                    <a16:creationId xmlns:a16="http://schemas.microsoft.com/office/drawing/2014/main" id="{8D001F10-3A70-41C7-9B72-CAE70AC3440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01;g5e18c33101_0_378">
                <a:extLst>
                  <a:ext uri="{FF2B5EF4-FFF2-40B4-BE49-F238E27FC236}">
                    <a16:creationId xmlns:a16="http://schemas.microsoft.com/office/drawing/2014/main" id="{4B7D2B61-BC72-4ED2-8290-242092003A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02;g5e18c33101_0_378">
                <a:extLst>
                  <a:ext uri="{FF2B5EF4-FFF2-40B4-BE49-F238E27FC236}">
                    <a16:creationId xmlns:a16="http://schemas.microsoft.com/office/drawing/2014/main" id="{2C02A02D-754E-4CE1-9813-120C3299162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03;g5e18c33101_0_378">
                <a:extLst>
                  <a:ext uri="{FF2B5EF4-FFF2-40B4-BE49-F238E27FC236}">
                    <a16:creationId xmlns:a16="http://schemas.microsoft.com/office/drawing/2014/main" id="{D3B6A902-ACBC-4694-B12D-A3E18F6F4AAB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04;g5e18c33101_0_378">
                <a:extLst>
                  <a:ext uri="{FF2B5EF4-FFF2-40B4-BE49-F238E27FC236}">
                    <a16:creationId xmlns:a16="http://schemas.microsoft.com/office/drawing/2014/main" id="{782590B4-A72A-4E56-A73C-ED3F34C1B2A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05;g5e18c33101_0_378">
                <a:extLst>
                  <a:ext uri="{FF2B5EF4-FFF2-40B4-BE49-F238E27FC236}">
                    <a16:creationId xmlns:a16="http://schemas.microsoft.com/office/drawing/2014/main" id="{37A55119-D959-4D3C-AA90-331EEDB1023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06;g5e18c33101_0_378">
                <a:extLst>
                  <a:ext uri="{FF2B5EF4-FFF2-40B4-BE49-F238E27FC236}">
                    <a16:creationId xmlns:a16="http://schemas.microsoft.com/office/drawing/2014/main" id="{7721FFB8-E561-42C5-BDED-ABD70EB3100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7;g5e18c33101_0_378">
                <a:extLst>
                  <a:ext uri="{FF2B5EF4-FFF2-40B4-BE49-F238E27FC236}">
                    <a16:creationId xmlns:a16="http://schemas.microsoft.com/office/drawing/2014/main" id="{7272E5A0-98E4-4B6C-A286-F8C61AADA2F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08;g5e18c33101_0_378">
              <a:extLst>
                <a:ext uri="{FF2B5EF4-FFF2-40B4-BE49-F238E27FC236}">
                  <a16:creationId xmlns:a16="http://schemas.microsoft.com/office/drawing/2014/main" id="{6771351E-11B1-4E2B-88F5-5556F9220A27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95" name="Google Shape;409;g5e18c33101_0_378">
                <a:extLst>
                  <a:ext uri="{FF2B5EF4-FFF2-40B4-BE49-F238E27FC236}">
                    <a16:creationId xmlns:a16="http://schemas.microsoft.com/office/drawing/2014/main" id="{D2E6DEEB-D3D0-4D3C-8E06-0366F5136D7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0;g5e18c33101_0_378">
                <a:extLst>
                  <a:ext uri="{FF2B5EF4-FFF2-40B4-BE49-F238E27FC236}">
                    <a16:creationId xmlns:a16="http://schemas.microsoft.com/office/drawing/2014/main" id="{E8047CB2-BA90-439D-8399-51974D1671C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1;g5e18c33101_0_378">
                <a:extLst>
                  <a:ext uri="{FF2B5EF4-FFF2-40B4-BE49-F238E27FC236}">
                    <a16:creationId xmlns:a16="http://schemas.microsoft.com/office/drawing/2014/main" id="{B7E35FDB-78B6-4A2B-BF63-32FF2120337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2;g5e18c33101_0_378">
                <a:extLst>
                  <a:ext uri="{FF2B5EF4-FFF2-40B4-BE49-F238E27FC236}">
                    <a16:creationId xmlns:a16="http://schemas.microsoft.com/office/drawing/2014/main" id="{C5AF95BB-3132-469B-852E-416218C7D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3;g5e18c33101_0_378">
                <a:extLst>
                  <a:ext uri="{FF2B5EF4-FFF2-40B4-BE49-F238E27FC236}">
                    <a16:creationId xmlns:a16="http://schemas.microsoft.com/office/drawing/2014/main" id="{9F5EFC72-CDFB-4941-A60D-58845F86D2F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4;g5e18c33101_0_378">
                <a:extLst>
                  <a:ext uri="{FF2B5EF4-FFF2-40B4-BE49-F238E27FC236}">
                    <a16:creationId xmlns:a16="http://schemas.microsoft.com/office/drawing/2014/main" id="{15042710-FB54-41F8-B359-37BC61E2300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5;g5e18c33101_0_378">
                <a:extLst>
                  <a:ext uri="{FF2B5EF4-FFF2-40B4-BE49-F238E27FC236}">
                    <a16:creationId xmlns:a16="http://schemas.microsoft.com/office/drawing/2014/main" id="{C428957E-132D-486C-9E5F-655529A5EFB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416;g5e18c33101_0_378">
                <a:extLst>
                  <a:ext uri="{FF2B5EF4-FFF2-40B4-BE49-F238E27FC236}">
                    <a16:creationId xmlns:a16="http://schemas.microsoft.com/office/drawing/2014/main" id="{F22D57B1-AD75-4AA3-B396-8688A2305B9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7;g5e18c33101_0_378">
                <a:extLst>
                  <a:ext uri="{FF2B5EF4-FFF2-40B4-BE49-F238E27FC236}">
                    <a16:creationId xmlns:a16="http://schemas.microsoft.com/office/drawing/2014/main" id="{83F7ABA7-A085-4E1E-9C70-8393C942A13C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418;g5e18c33101_0_378">
              <a:extLst>
                <a:ext uri="{FF2B5EF4-FFF2-40B4-BE49-F238E27FC236}">
                  <a16:creationId xmlns:a16="http://schemas.microsoft.com/office/drawing/2014/main" id="{ADBB47DF-8019-4F14-AEF1-C6B28E23A6B2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86" name="Google Shape;419;g5e18c33101_0_378">
                <a:extLst>
                  <a:ext uri="{FF2B5EF4-FFF2-40B4-BE49-F238E27FC236}">
                    <a16:creationId xmlns:a16="http://schemas.microsoft.com/office/drawing/2014/main" id="{420ACC5E-3692-4A5A-88A6-50346164934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20;g5e18c33101_0_378">
                <a:extLst>
                  <a:ext uri="{FF2B5EF4-FFF2-40B4-BE49-F238E27FC236}">
                    <a16:creationId xmlns:a16="http://schemas.microsoft.com/office/drawing/2014/main" id="{EED930DE-E3EB-471C-AC37-932E3783BC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21;g5e18c33101_0_378">
                <a:extLst>
                  <a:ext uri="{FF2B5EF4-FFF2-40B4-BE49-F238E27FC236}">
                    <a16:creationId xmlns:a16="http://schemas.microsoft.com/office/drawing/2014/main" id="{421E57EE-49E4-4802-A15E-F9730FA5D5D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22;g5e18c33101_0_378">
                <a:extLst>
                  <a:ext uri="{FF2B5EF4-FFF2-40B4-BE49-F238E27FC236}">
                    <a16:creationId xmlns:a16="http://schemas.microsoft.com/office/drawing/2014/main" id="{8F698107-AF47-41D6-9C48-CA7D57E344B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23;g5e18c33101_0_378">
                <a:extLst>
                  <a:ext uri="{FF2B5EF4-FFF2-40B4-BE49-F238E27FC236}">
                    <a16:creationId xmlns:a16="http://schemas.microsoft.com/office/drawing/2014/main" id="{EB676B09-974B-4E91-9941-97988CEC611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24;g5e18c33101_0_378">
                <a:extLst>
                  <a:ext uri="{FF2B5EF4-FFF2-40B4-BE49-F238E27FC236}">
                    <a16:creationId xmlns:a16="http://schemas.microsoft.com/office/drawing/2014/main" id="{EE9CFBF1-B0C6-4A3E-8A1E-81071FECF82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25;g5e18c33101_0_378">
                <a:extLst>
                  <a:ext uri="{FF2B5EF4-FFF2-40B4-BE49-F238E27FC236}">
                    <a16:creationId xmlns:a16="http://schemas.microsoft.com/office/drawing/2014/main" id="{E6DF7040-64D0-4BF7-B9F0-772432B0712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426;g5e18c33101_0_378">
                <a:extLst>
                  <a:ext uri="{FF2B5EF4-FFF2-40B4-BE49-F238E27FC236}">
                    <a16:creationId xmlns:a16="http://schemas.microsoft.com/office/drawing/2014/main" id="{03320FD1-DC4E-4254-A3A5-B482B16CAA1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7;g5e18c33101_0_378">
                <a:extLst>
                  <a:ext uri="{FF2B5EF4-FFF2-40B4-BE49-F238E27FC236}">
                    <a16:creationId xmlns:a16="http://schemas.microsoft.com/office/drawing/2014/main" id="{90BA7638-1F2E-4729-A2F7-911C247973E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28;g5e18c33101_0_378">
              <a:extLst>
                <a:ext uri="{FF2B5EF4-FFF2-40B4-BE49-F238E27FC236}">
                  <a16:creationId xmlns:a16="http://schemas.microsoft.com/office/drawing/2014/main" id="{56BBD075-102D-4162-831C-3D0E205E2B00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7" name="Google Shape;429;g5e18c33101_0_378">
                <a:extLst>
                  <a:ext uri="{FF2B5EF4-FFF2-40B4-BE49-F238E27FC236}">
                    <a16:creationId xmlns:a16="http://schemas.microsoft.com/office/drawing/2014/main" id="{C17A9CCF-52D3-4D04-861B-0A506658340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30;g5e18c33101_0_378">
                <a:extLst>
                  <a:ext uri="{FF2B5EF4-FFF2-40B4-BE49-F238E27FC236}">
                    <a16:creationId xmlns:a16="http://schemas.microsoft.com/office/drawing/2014/main" id="{2C691AAF-0879-4A92-81B8-95AEC4157BC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31;g5e18c33101_0_378">
                <a:extLst>
                  <a:ext uri="{FF2B5EF4-FFF2-40B4-BE49-F238E27FC236}">
                    <a16:creationId xmlns:a16="http://schemas.microsoft.com/office/drawing/2014/main" id="{61F05503-620D-4002-B019-68499B82B07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32;g5e18c33101_0_378">
                <a:extLst>
                  <a:ext uri="{FF2B5EF4-FFF2-40B4-BE49-F238E27FC236}">
                    <a16:creationId xmlns:a16="http://schemas.microsoft.com/office/drawing/2014/main" id="{654E255B-2516-4917-83AA-463627F9D97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33;g5e18c33101_0_378">
                <a:extLst>
                  <a:ext uri="{FF2B5EF4-FFF2-40B4-BE49-F238E27FC236}">
                    <a16:creationId xmlns:a16="http://schemas.microsoft.com/office/drawing/2014/main" id="{D055618A-F0A2-42FF-B5E0-1DA8266629C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34;g5e18c33101_0_378">
                <a:extLst>
                  <a:ext uri="{FF2B5EF4-FFF2-40B4-BE49-F238E27FC236}">
                    <a16:creationId xmlns:a16="http://schemas.microsoft.com/office/drawing/2014/main" id="{0BCE29F7-ED09-427F-A5D3-5016DAAFA79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35;g5e18c33101_0_378">
                <a:extLst>
                  <a:ext uri="{FF2B5EF4-FFF2-40B4-BE49-F238E27FC236}">
                    <a16:creationId xmlns:a16="http://schemas.microsoft.com/office/drawing/2014/main" id="{31678A9C-EBE8-40C5-A3D8-E8189975D49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436;g5e18c33101_0_378">
                <a:extLst>
                  <a:ext uri="{FF2B5EF4-FFF2-40B4-BE49-F238E27FC236}">
                    <a16:creationId xmlns:a16="http://schemas.microsoft.com/office/drawing/2014/main" id="{2A9AA524-B5DD-47CD-8237-50BE5B23F1B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7;g5e18c33101_0_378">
                <a:extLst>
                  <a:ext uri="{FF2B5EF4-FFF2-40B4-BE49-F238E27FC236}">
                    <a16:creationId xmlns:a16="http://schemas.microsoft.com/office/drawing/2014/main" id="{B9D217ED-FC6A-47E7-9FA2-FFC164D95F4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38;g5e18c33101_0_378">
              <a:extLst>
                <a:ext uri="{FF2B5EF4-FFF2-40B4-BE49-F238E27FC236}">
                  <a16:creationId xmlns:a16="http://schemas.microsoft.com/office/drawing/2014/main" id="{7E7A7B7C-4557-4670-A9EC-F7FBF9EE4653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68" name="Google Shape;439;g5e18c33101_0_378">
                <a:extLst>
                  <a:ext uri="{FF2B5EF4-FFF2-40B4-BE49-F238E27FC236}">
                    <a16:creationId xmlns:a16="http://schemas.microsoft.com/office/drawing/2014/main" id="{11691834-0F11-49A5-B08F-62B2C3232E6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40;g5e18c33101_0_378">
                <a:extLst>
                  <a:ext uri="{FF2B5EF4-FFF2-40B4-BE49-F238E27FC236}">
                    <a16:creationId xmlns:a16="http://schemas.microsoft.com/office/drawing/2014/main" id="{235DE2D5-CCAC-4C95-AEFF-F5F8838C056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41;g5e18c33101_0_378">
                <a:extLst>
                  <a:ext uri="{FF2B5EF4-FFF2-40B4-BE49-F238E27FC236}">
                    <a16:creationId xmlns:a16="http://schemas.microsoft.com/office/drawing/2014/main" id="{E4EF3AAD-0012-4FA9-825A-C8CA544C0BE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42;g5e18c33101_0_378">
                <a:extLst>
                  <a:ext uri="{FF2B5EF4-FFF2-40B4-BE49-F238E27FC236}">
                    <a16:creationId xmlns:a16="http://schemas.microsoft.com/office/drawing/2014/main" id="{9739C79F-7179-4C6C-BAE0-D0E723ED379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43;g5e18c33101_0_378">
                <a:extLst>
                  <a:ext uri="{FF2B5EF4-FFF2-40B4-BE49-F238E27FC236}">
                    <a16:creationId xmlns:a16="http://schemas.microsoft.com/office/drawing/2014/main" id="{A6BD68F3-B540-4DD1-9CCA-E9DEA1D5FCD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44;g5e18c33101_0_378">
                <a:extLst>
                  <a:ext uri="{FF2B5EF4-FFF2-40B4-BE49-F238E27FC236}">
                    <a16:creationId xmlns:a16="http://schemas.microsoft.com/office/drawing/2014/main" id="{4170E519-9EA8-4649-9BFA-DFC6160BEED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45;g5e18c33101_0_378">
                <a:extLst>
                  <a:ext uri="{FF2B5EF4-FFF2-40B4-BE49-F238E27FC236}">
                    <a16:creationId xmlns:a16="http://schemas.microsoft.com/office/drawing/2014/main" id="{CDFC30F3-F8C2-436A-99DD-FBD63173995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46;g5e18c33101_0_378">
                <a:extLst>
                  <a:ext uri="{FF2B5EF4-FFF2-40B4-BE49-F238E27FC236}">
                    <a16:creationId xmlns:a16="http://schemas.microsoft.com/office/drawing/2014/main" id="{528B0156-D14F-4866-BAAB-EB78D257E2D7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7;g5e18c33101_0_378">
                <a:extLst>
                  <a:ext uri="{FF2B5EF4-FFF2-40B4-BE49-F238E27FC236}">
                    <a16:creationId xmlns:a16="http://schemas.microsoft.com/office/drawing/2014/main" id="{659E1E99-BBD5-4034-855F-6862693A3D8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48;g5e18c33101_0_378">
              <a:extLst>
                <a:ext uri="{FF2B5EF4-FFF2-40B4-BE49-F238E27FC236}">
                  <a16:creationId xmlns:a16="http://schemas.microsoft.com/office/drawing/2014/main" id="{61766E46-6513-409F-8C16-F15C702F2E9D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59" name="Google Shape;449;g5e18c33101_0_378">
                <a:extLst>
                  <a:ext uri="{FF2B5EF4-FFF2-40B4-BE49-F238E27FC236}">
                    <a16:creationId xmlns:a16="http://schemas.microsoft.com/office/drawing/2014/main" id="{DED5DC48-F7A0-40D8-8633-5736FF4FA3B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50;g5e18c33101_0_378">
                <a:extLst>
                  <a:ext uri="{FF2B5EF4-FFF2-40B4-BE49-F238E27FC236}">
                    <a16:creationId xmlns:a16="http://schemas.microsoft.com/office/drawing/2014/main" id="{38A9F327-6AB5-4A14-B928-C2416A5494B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51;g5e18c33101_0_378">
                <a:extLst>
                  <a:ext uri="{FF2B5EF4-FFF2-40B4-BE49-F238E27FC236}">
                    <a16:creationId xmlns:a16="http://schemas.microsoft.com/office/drawing/2014/main" id="{88623E18-9E0D-4DC5-8942-D0FC362797D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52;g5e18c33101_0_378">
                <a:extLst>
                  <a:ext uri="{FF2B5EF4-FFF2-40B4-BE49-F238E27FC236}">
                    <a16:creationId xmlns:a16="http://schemas.microsoft.com/office/drawing/2014/main" id="{061D8CB8-C64D-4F98-A2B1-06E0C690B84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53;g5e18c33101_0_378">
                <a:extLst>
                  <a:ext uri="{FF2B5EF4-FFF2-40B4-BE49-F238E27FC236}">
                    <a16:creationId xmlns:a16="http://schemas.microsoft.com/office/drawing/2014/main" id="{13318712-F2D3-4EC0-AA8A-8A13780A79D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54;g5e18c33101_0_378">
                <a:extLst>
                  <a:ext uri="{FF2B5EF4-FFF2-40B4-BE49-F238E27FC236}">
                    <a16:creationId xmlns:a16="http://schemas.microsoft.com/office/drawing/2014/main" id="{D664D092-A60F-4775-A4B8-CA62FA495C2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55;g5e18c33101_0_378">
                <a:extLst>
                  <a:ext uri="{FF2B5EF4-FFF2-40B4-BE49-F238E27FC236}">
                    <a16:creationId xmlns:a16="http://schemas.microsoft.com/office/drawing/2014/main" id="{A36CFB64-D69E-487F-BD1C-FA3F7867EA2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56;g5e18c33101_0_378">
                <a:extLst>
                  <a:ext uri="{FF2B5EF4-FFF2-40B4-BE49-F238E27FC236}">
                    <a16:creationId xmlns:a16="http://schemas.microsoft.com/office/drawing/2014/main" id="{B2D109BE-E0E0-4BA3-97A1-9067754DD27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7;g5e18c33101_0_378">
                <a:extLst>
                  <a:ext uri="{FF2B5EF4-FFF2-40B4-BE49-F238E27FC236}">
                    <a16:creationId xmlns:a16="http://schemas.microsoft.com/office/drawing/2014/main" id="{D863257A-0FFB-4668-9451-C83DD66B25E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58;g5e18c33101_0_378">
              <a:extLst>
                <a:ext uri="{FF2B5EF4-FFF2-40B4-BE49-F238E27FC236}">
                  <a16:creationId xmlns:a16="http://schemas.microsoft.com/office/drawing/2014/main" id="{779C66F8-37CF-477F-939C-468BD2A1998E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0" name="Google Shape;459;g5e18c33101_0_378">
                <a:extLst>
                  <a:ext uri="{FF2B5EF4-FFF2-40B4-BE49-F238E27FC236}">
                    <a16:creationId xmlns:a16="http://schemas.microsoft.com/office/drawing/2014/main" id="{FED591CD-E081-471A-899F-5F58081EB46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60;g5e18c33101_0_378">
                <a:extLst>
                  <a:ext uri="{FF2B5EF4-FFF2-40B4-BE49-F238E27FC236}">
                    <a16:creationId xmlns:a16="http://schemas.microsoft.com/office/drawing/2014/main" id="{5BE3F60C-7CF8-442D-8F8A-ECCBA237828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61;g5e18c33101_0_378">
                <a:extLst>
                  <a:ext uri="{FF2B5EF4-FFF2-40B4-BE49-F238E27FC236}">
                    <a16:creationId xmlns:a16="http://schemas.microsoft.com/office/drawing/2014/main" id="{E78C168F-9A94-4AD7-B989-819019213BC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62;g5e18c33101_0_378">
                <a:extLst>
                  <a:ext uri="{FF2B5EF4-FFF2-40B4-BE49-F238E27FC236}">
                    <a16:creationId xmlns:a16="http://schemas.microsoft.com/office/drawing/2014/main" id="{32C67D8C-86B0-4547-960E-9DA99AFEE51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463;g5e18c33101_0_378">
                <a:extLst>
                  <a:ext uri="{FF2B5EF4-FFF2-40B4-BE49-F238E27FC236}">
                    <a16:creationId xmlns:a16="http://schemas.microsoft.com/office/drawing/2014/main" id="{A6CD2E20-8962-45BE-8F98-1377E0C8B8B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464;g5e18c33101_0_378">
                <a:extLst>
                  <a:ext uri="{FF2B5EF4-FFF2-40B4-BE49-F238E27FC236}">
                    <a16:creationId xmlns:a16="http://schemas.microsoft.com/office/drawing/2014/main" id="{E88FF820-A509-4115-ACB5-F6827C8060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65;g5e18c33101_0_378">
                <a:extLst>
                  <a:ext uri="{FF2B5EF4-FFF2-40B4-BE49-F238E27FC236}">
                    <a16:creationId xmlns:a16="http://schemas.microsoft.com/office/drawing/2014/main" id="{50E57F48-CA55-42CC-855C-8ABA9893849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466;g5e18c33101_0_378">
                <a:extLst>
                  <a:ext uri="{FF2B5EF4-FFF2-40B4-BE49-F238E27FC236}">
                    <a16:creationId xmlns:a16="http://schemas.microsoft.com/office/drawing/2014/main" id="{0A01AC1D-F2C6-46DE-878E-0EAB13D678E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7;g5e18c33101_0_378">
                <a:extLst>
                  <a:ext uri="{FF2B5EF4-FFF2-40B4-BE49-F238E27FC236}">
                    <a16:creationId xmlns:a16="http://schemas.microsoft.com/office/drawing/2014/main" id="{65597759-629D-4876-9753-69C6FA050D7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468;g5e18c33101_0_378">
              <a:extLst>
                <a:ext uri="{FF2B5EF4-FFF2-40B4-BE49-F238E27FC236}">
                  <a16:creationId xmlns:a16="http://schemas.microsoft.com/office/drawing/2014/main" id="{5289DD6D-6DFD-45C8-A186-E3909FC7A517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0" name="Google Shape;472;g5e18c33101_0_378">
            <a:extLst>
              <a:ext uri="{FF2B5EF4-FFF2-40B4-BE49-F238E27FC236}">
                <a16:creationId xmlns:a16="http://schemas.microsoft.com/office/drawing/2014/main" id="{E5176770-2F9A-442A-A5BB-B040DD78FAB8}"/>
              </a:ext>
            </a:extLst>
          </p:cNvPr>
          <p:cNvCxnSpPr>
            <a:cxnSpLocks/>
          </p:cNvCxnSpPr>
          <p:nvPr/>
        </p:nvCxnSpPr>
        <p:spPr>
          <a:xfrm flipV="1">
            <a:off x="3824384" y="2471500"/>
            <a:ext cx="1634446" cy="94699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1" name="Google Shape;473;g5e18c33101_0_378">
            <a:extLst>
              <a:ext uri="{FF2B5EF4-FFF2-40B4-BE49-F238E27FC236}">
                <a16:creationId xmlns:a16="http://schemas.microsoft.com/office/drawing/2014/main" id="{A0F62B70-35B0-4E08-87FE-AB4F7FDA7681}"/>
              </a:ext>
            </a:extLst>
          </p:cNvPr>
          <p:cNvSpPr txBox="1"/>
          <p:nvPr/>
        </p:nvSpPr>
        <p:spPr>
          <a:xfrm>
            <a:off x="4087227" y="1548098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0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497;g5e18c33101_0_378">
            <a:extLst>
              <a:ext uri="{FF2B5EF4-FFF2-40B4-BE49-F238E27FC236}">
                <a16:creationId xmlns:a16="http://schemas.microsoft.com/office/drawing/2014/main" id="{E698C68D-05E7-40F5-9E33-DEFE4B9BE3D6}"/>
              </a:ext>
            </a:extLst>
          </p:cNvPr>
          <p:cNvCxnSpPr>
            <a:cxnSpLocks/>
          </p:cNvCxnSpPr>
          <p:nvPr/>
        </p:nvCxnSpPr>
        <p:spPr>
          <a:xfrm flipV="1">
            <a:off x="4126319" y="4933227"/>
            <a:ext cx="1332511" cy="34725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6" name="Google Shape;498;g5e18c33101_0_378">
            <a:extLst>
              <a:ext uri="{FF2B5EF4-FFF2-40B4-BE49-F238E27FC236}">
                <a16:creationId xmlns:a16="http://schemas.microsoft.com/office/drawing/2014/main" id="{F4BE8AE2-E7FE-477D-8EF1-98F23C5C5B71}"/>
              </a:ext>
            </a:extLst>
          </p:cNvPr>
          <p:cNvSpPr txBox="1"/>
          <p:nvPr/>
        </p:nvSpPr>
        <p:spPr>
          <a:xfrm>
            <a:off x="4026035" y="4205863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1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777;g5e18c33101_0_1376">
            <a:extLst>
              <a:ext uri="{FF2B5EF4-FFF2-40B4-BE49-F238E27FC236}">
                <a16:creationId xmlns:a16="http://schemas.microsoft.com/office/drawing/2014/main" id="{76C947D6-841C-48ED-A8AE-F086A02930A3}"/>
              </a:ext>
            </a:extLst>
          </p:cNvPr>
          <p:cNvGrpSpPr/>
          <p:nvPr/>
        </p:nvGrpSpPr>
        <p:grpSpPr>
          <a:xfrm>
            <a:off x="916222" y="1287900"/>
            <a:ext cx="2870167" cy="1975262"/>
            <a:chOff x="990600" y="1066800"/>
            <a:chExt cx="3886200" cy="2674500"/>
          </a:xfrm>
        </p:grpSpPr>
        <p:sp>
          <p:nvSpPr>
            <p:cNvPr id="258" name="Google Shape;778;g5e18c33101_0_1376">
              <a:extLst>
                <a:ext uri="{FF2B5EF4-FFF2-40B4-BE49-F238E27FC236}">
                  <a16:creationId xmlns:a16="http://schemas.microsoft.com/office/drawing/2014/main" id="{5066CFD3-CDE5-430B-BFE3-324DEF27BAE0}"/>
                </a:ext>
              </a:extLst>
            </p:cNvPr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779;g5e18c33101_0_1376">
              <a:extLst>
                <a:ext uri="{FF2B5EF4-FFF2-40B4-BE49-F238E27FC236}">
                  <a16:creationId xmlns:a16="http://schemas.microsoft.com/office/drawing/2014/main" id="{5B5FDE2F-2878-4972-93D5-C47D0893786B}"/>
                </a:ext>
              </a:extLst>
            </p:cNvPr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780;g5e18c33101_0_1376">
              <a:extLst>
                <a:ext uri="{FF2B5EF4-FFF2-40B4-BE49-F238E27FC236}">
                  <a16:creationId xmlns:a16="http://schemas.microsoft.com/office/drawing/2014/main" id="{AFC26128-5681-484D-9E73-B022A0187DA8}"/>
                </a:ext>
              </a:extLst>
            </p:cNvPr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" name="Google Shape;781;g5e18c33101_0_1376">
              <a:extLst>
                <a:ext uri="{FF2B5EF4-FFF2-40B4-BE49-F238E27FC236}">
                  <a16:creationId xmlns:a16="http://schemas.microsoft.com/office/drawing/2014/main" id="{FA854523-335F-4307-88A2-E7B4510D390C}"/>
                </a:ext>
              </a:extLst>
            </p:cNvPr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62" name="Google Shape;782;g5e18c33101_0_1376">
              <a:extLst>
                <a:ext uri="{FF2B5EF4-FFF2-40B4-BE49-F238E27FC236}">
                  <a16:creationId xmlns:a16="http://schemas.microsoft.com/office/drawing/2014/main" id="{B998D46E-9D6F-4EFD-A70D-0118E8EEF5E1}"/>
                </a:ext>
              </a:extLst>
            </p:cNvPr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263" name="Google Shape;783;g5e18c33101_0_1376">
              <a:extLst>
                <a:ext uri="{FF2B5EF4-FFF2-40B4-BE49-F238E27FC236}">
                  <a16:creationId xmlns:a16="http://schemas.microsoft.com/office/drawing/2014/main" id="{B3EDBDEA-EA41-4F8F-8750-1057DE9DE43D}"/>
                </a:ext>
              </a:extLst>
            </p:cNvPr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276" name="Google Shape;784;g5e18c33101_0_1376">
                <a:extLst>
                  <a:ext uri="{FF2B5EF4-FFF2-40B4-BE49-F238E27FC236}">
                    <a16:creationId xmlns:a16="http://schemas.microsoft.com/office/drawing/2014/main" id="{659D2B4A-C9A1-493F-B52C-083F613E538E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sz="11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7" name="Google Shape;785;g5e18c33101_0_1376">
                <a:extLst>
                  <a:ext uri="{FF2B5EF4-FFF2-40B4-BE49-F238E27FC236}">
                    <a16:creationId xmlns:a16="http://schemas.microsoft.com/office/drawing/2014/main" id="{814BBA4D-B6EF-4947-A1B8-1F5E8E3A65EE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81" name="Google Shape;786;g5e18c33101_0_1376">
                  <a:extLst>
                    <a:ext uri="{FF2B5EF4-FFF2-40B4-BE49-F238E27FC236}">
                      <a16:creationId xmlns:a16="http://schemas.microsoft.com/office/drawing/2014/main" id="{E98B13BA-505B-46FD-B621-4E29356D5326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787;g5e18c33101_0_1376">
                  <a:extLst>
                    <a:ext uri="{FF2B5EF4-FFF2-40B4-BE49-F238E27FC236}">
                      <a16:creationId xmlns:a16="http://schemas.microsoft.com/office/drawing/2014/main" id="{63DC38E5-A2BD-4F13-96B4-316C918F2F77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788;g5e18c33101_0_1376">
                  <a:extLst>
                    <a:ext uri="{FF2B5EF4-FFF2-40B4-BE49-F238E27FC236}">
                      <a16:creationId xmlns:a16="http://schemas.microsoft.com/office/drawing/2014/main" id="{776DB37D-0E53-4236-B581-962D12E7D4EF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789;g5e18c33101_0_1376">
                  <a:extLst>
                    <a:ext uri="{FF2B5EF4-FFF2-40B4-BE49-F238E27FC236}">
                      <a16:creationId xmlns:a16="http://schemas.microsoft.com/office/drawing/2014/main" id="{10C9BBB8-33A1-45E1-97E3-B228AC201A5F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790;g5e18c33101_0_1376">
                  <a:extLst>
                    <a:ext uri="{FF2B5EF4-FFF2-40B4-BE49-F238E27FC236}">
                      <a16:creationId xmlns:a16="http://schemas.microsoft.com/office/drawing/2014/main" id="{84996BD2-3D1D-4B3E-A155-C980CEF8DF37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791;g5e18c33101_0_1376">
                  <a:extLst>
                    <a:ext uri="{FF2B5EF4-FFF2-40B4-BE49-F238E27FC236}">
                      <a16:creationId xmlns:a16="http://schemas.microsoft.com/office/drawing/2014/main" id="{975340CE-8A0A-4EAE-A384-CC810AC6585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792;g5e18c33101_0_1376">
                  <a:extLst>
                    <a:ext uri="{FF2B5EF4-FFF2-40B4-BE49-F238E27FC236}">
                      <a16:creationId xmlns:a16="http://schemas.microsoft.com/office/drawing/2014/main" id="{65583850-BA2F-4AE6-A172-430A8F8F532C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793;g5e18c33101_0_1376">
                  <a:extLst>
                    <a:ext uri="{FF2B5EF4-FFF2-40B4-BE49-F238E27FC236}">
                      <a16:creationId xmlns:a16="http://schemas.microsoft.com/office/drawing/2014/main" id="{9BE8E048-B4CD-46D0-8639-DFEF5A46688B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794;g5e18c33101_0_1376">
                  <a:extLst>
                    <a:ext uri="{FF2B5EF4-FFF2-40B4-BE49-F238E27FC236}">
                      <a16:creationId xmlns:a16="http://schemas.microsoft.com/office/drawing/2014/main" id="{22F4543A-17AE-446C-A3EB-B22288104AD7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795;g5e18c33101_0_1376">
                  <a:extLst>
                    <a:ext uri="{FF2B5EF4-FFF2-40B4-BE49-F238E27FC236}">
                      <a16:creationId xmlns:a16="http://schemas.microsoft.com/office/drawing/2014/main" id="{077CE7B4-22AB-46F2-90C7-E56B0645AC09}"/>
                    </a:ext>
                  </a:extLst>
                </p:cNvPr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" name="Google Shape;796;g5e18c33101_0_1376">
                <a:extLst>
                  <a:ext uri="{FF2B5EF4-FFF2-40B4-BE49-F238E27FC236}">
                    <a16:creationId xmlns:a16="http://schemas.microsoft.com/office/drawing/2014/main" id="{BD4C3477-9800-4FFA-8C5E-F74763B7866B}"/>
                  </a:ext>
                </a:extLst>
              </p:cNvPr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279" name="Google Shape;797;g5e18c33101_0_1376">
                  <a:extLst>
                    <a:ext uri="{FF2B5EF4-FFF2-40B4-BE49-F238E27FC236}">
                      <a16:creationId xmlns:a16="http://schemas.microsoft.com/office/drawing/2014/main" id="{3F39D612-712E-49BB-BAB9-038E55F17CBF}"/>
                    </a:ext>
                  </a:extLst>
                </p:cNvPr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798;g5e18c33101_0_1376">
                  <a:extLst>
                    <a:ext uri="{FF2B5EF4-FFF2-40B4-BE49-F238E27FC236}">
                      <a16:creationId xmlns:a16="http://schemas.microsoft.com/office/drawing/2014/main" id="{1CB75044-764F-4EEB-8065-63A3770698DA}"/>
                    </a:ext>
                  </a:extLst>
                </p:cNvPr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4" name="Google Shape;799;g5e18c33101_0_1376">
              <a:extLst>
                <a:ext uri="{FF2B5EF4-FFF2-40B4-BE49-F238E27FC236}">
                  <a16:creationId xmlns:a16="http://schemas.microsoft.com/office/drawing/2014/main" id="{D3ABE7B2-D782-4E71-97A7-D7830F09A883}"/>
                </a:ext>
              </a:extLst>
            </p:cNvPr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800;g5e18c33101_0_1376">
              <a:extLst>
                <a:ext uri="{FF2B5EF4-FFF2-40B4-BE49-F238E27FC236}">
                  <a16:creationId xmlns:a16="http://schemas.microsoft.com/office/drawing/2014/main" id="{022D5372-D902-4BED-97E5-60A2C882EF62}"/>
                </a:ext>
              </a:extLst>
            </p:cNvPr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266" name="Google Shape;801;g5e18c33101_0_1376">
                <a:extLst>
                  <a:ext uri="{FF2B5EF4-FFF2-40B4-BE49-F238E27FC236}">
                    <a16:creationId xmlns:a16="http://schemas.microsoft.com/office/drawing/2014/main" id="{D5E14D2E-40DA-4FBF-8251-B666F59B90AA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802;g5e18c33101_0_1376">
                <a:extLst>
                  <a:ext uri="{FF2B5EF4-FFF2-40B4-BE49-F238E27FC236}">
                    <a16:creationId xmlns:a16="http://schemas.microsoft.com/office/drawing/2014/main" id="{09F45A0A-7AFD-4BF8-A2FA-9DAB14E6846A}"/>
                  </a:ext>
                </a:extLst>
              </p:cNvPr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803;g5e18c33101_0_1376">
                <a:extLst>
                  <a:ext uri="{FF2B5EF4-FFF2-40B4-BE49-F238E27FC236}">
                    <a16:creationId xmlns:a16="http://schemas.microsoft.com/office/drawing/2014/main" id="{7F22A740-09D5-4FB7-A8D8-D1C4C70CA3B3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804;g5e18c33101_0_1376">
                <a:extLst>
                  <a:ext uri="{FF2B5EF4-FFF2-40B4-BE49-F238E27FC236}">
                    <a16:creationId xmlns:a16="http://schemas.microsoft.com/office/drawing/2014/main" id="{7F60A349-B98F-4299-9A3E-AA558AD70F14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805;g5e18c33101_0_1376">
                <a:extLst>
                  <a:ext uri="{FF2B5EF4-FFF2-40B4-BE49-F238E27FC236}">
                    <a16:creationId xmlns:a16="http://schemas.microsoft.com/office/drawing/2014/main" id="{8207F8FE-754A-484B-856D-F5F6E078CA03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806;g5e18c33101_0_1376">
                <a:extLst>
                  <a:ext uri="{FF2B5EF4-FFF2-40B4-BE49-F238E27FC236}">
                    <a16:creationId xmlns:a16="http://schemas.microsoft.com/office/drawing/2014/main" id="{59449A8A-4FD3-48F4-839F-1205509DB117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807;g5e18c33101_0_1376">
                <a:extLst>
                  <a:ext uri="{FF2B5EF4-FFF2-40B4-BE49-F238E27FC236}">
                    <a16:creationId xmlns:a16="http://schemas.microsoft.com/office/drawing/2014/main" id="{E6F62B49-5793-43E8-9F59-1984B55CCA4F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808;g5e18c33101_0_1376">
                <a:extLst>
                  <a:ext uri="{FF2B5EF4-FFF2-40B4-BE49-F238E27FC236}">
                    <a16:creationId xmlns:a16="http://schemas.microsoft.com/office/drawing/2014/main" id="{782DE0DF-0DBE-49FD-B379-4C97CF40F65F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809;g5e18c33101_0_1376">
                <a:extLst>
                  <a:ext uri="{FF2B5EF4-FFF2-40B4-BE49-F238E27FC236}">
                    <a16:creationId xmlns:a16="http://schemas.microsoft.com/office/drawing/2014/main" id="{939BDA61-7A07-43AC-A753-68C55136B099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810;g5e18c33101_0_1376">
                <a:extLst>
                  <a:ext uri="{FF2B5EF4-FFF2-40B4-BE49-F238E27FC236}">
                    <a16:creationId xmlns:a16="http://schemas.microsoft.com/office/drawing/2014/main" id="{E3F99F7C-EEE9-495E-8E99-5271DFAF58A4}"/>
                  </a:ext>
                </a:extLst>
              </p:cNvPr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2" name="Google Shape;777;g5e18c33101_0_1376">
            <a:extLst>
              <a:ext uri="{FF2B5EF4-FFF2-40B4-BE49-F238E27FC236}">
                <a16:creationId xmlns:a16="http://schemas.microsoft.com/office/drawing/2014/main" id="{2C2CEB6A-4731-4A09-B6E6-455432459F78}"/>
              </a:ext>
            </a:extLst>
          </p:cNvPr>
          <p:cNvGrpSpPr/>
          <p:nvPr/>
        </p:nvGrpSpPr>
        <p:grpSpPr>
          <a:xfrm>
            <a:off x="1162169" y="3886200"/>
            <a:ext cx="2870167" cy="1975262"/>
            <a:chOff x="990600" y="1066800"/>
            <a:chExt cx="3886200" cy="2674500"/>
          </a:xfrm>
        </p:grpSpPr>
        <p:sp>
          <p:nvSpPr>
            <p:cNvPr id="293" name="Google Shape;778;g5e18c33101_0_1376">
              <a:extLst>
                <a:ext uri="{FF2B5EF4-FFF2-40B4-BE49-F238E27FC236}">
                  <a16:creationId xmlns:a16="http://schemas.microsoft.com/office/drawing/2014/main" id="{FAD554B7-6CCD-4BD9-9921-D119A19E65AF}"/>
                </a:ext>
              </a:extLst>
            </p:cNvPr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779;g5e18c33101_0_1376">
              <a:extLst>
                <a:ext uri="{FF2B5EF4-FFF2-40B4-BE49-F238E27FC236}">
                  <a16:creationId xmlns:a16="http://schemas.microsoft.com/office/drawing/2014/main" id="{9C0B9625-29FE-4695-8147-724DE5C6C897}"/>
                </a:ext>
              </a:extLst>
            </p:cNvPr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780;g5e18c33101_0_1376">
              <a:extLst>
                <a:ext uri="{FF2B5EF4-FFF2-40B4-BE49-F238E27FC236}">
                  <a16:creationId xmlns:a16="http://schemas.microsoft.com/office/drawing/2014/main" id="{E0C96212-AD05-48DB-AD40-854B3FCA31AF}"/>
                </a:ext>
              </a:extLst>
            </p:cNvPr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6" name="Google Shape;781;g5e18c33101_0_1376">
              <a:extLst>
                <a:ext uri="{FF2B5EF4-FFF2-40B4-BE49-F238E27FC236}">
                  <a16:creationId xmlns:a16="http://schemas.microsoft.com/office/drawing/2014/main" id="{60876267-CD1E-41FB-86FB-22D8E0E4FC66}"/>
                </a:ext>
              </a:extLst>
            </p:cNvPr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97" name="Google Shape;782;g5e18c33101_0_1376">
              <a:extLst>
                <a:ext uri="{FF2B5EF4-FFF2-40B4-BE49-F238E27FC236}">
                  <a16:creationId xmlns:a16="http://schemas.microsoft.com/office/drawing/2014/main" id="{12CD92A9-C85A-4D8B-8E16-B2880D94EE74}"/>
                </a:ext>
              </a:extLst>
            </p:cNvPr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298" name="Google Shape;783;g5e18c33101_0_1376">
              <a:extLst>
                <a:ext uri="{FF2B5EF4-FFF2-40B4-BE49-F238E27FC236}">
                  <a16:creationId xmlns:a16="http://schemas.microsoft.com/office/drawing/2014/main" id="{63EF6663-997F-4117-BC14-CC4FBD039255}"/>
                </a:ext>
              </a:extLst>
            </p:cNvPr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311" name="Google Shape;784;g5e18c33101_0_1376">
                <a:extLst>
                  <a:ext uri="{FF2B5EF4-FFF2-40B4-BE49-F238E27FC236}">
                    <a16:creationId xmlns:a16="http://schemas.microsoft.com/office/drawing/2014/main" id="{1C6E8EB2-196F-4F5B-A2E9-4DCE6CEB3A45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sz="11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2" name="Google Shape;785;g5e18c33101_0_1376">
                <a:extLst>
                  <a:ext uri="{FF2B5EF4-FFF2-40B4-BE49-F238E27FC236}">
                    <a16:creationId xmlns:a16="http://schemas.microsoft.com/office/drawing/2014/main" id="{EF0A34A5-81F9-4140-96F8-D5FE835C9F3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316" name="Google Shape;786;g5e18c33101_0_1376">
                  <a:extLst>
                    <a:ext uri="{FF2B5EF4-FFF2-40B4-BE49-F238E27FC236}">
                      <a16:creationId xmlns:a16="http://schemas.microsoft.com/office/drawing/2014/main" id="{29881A15-7E4D-48C2-A45D-3671D52775CA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787;g5e18c33101_0_1376">
                  <a:extLst>
                    <a:ext uri="{FF2B5EF4-FFF2-40B4-BE49-F238E27FC236}">
                      <a16:creationId xmlns:a16="http://schemas.microsoft.com/office/drawing/2014/main" id="{381331E2-1DC8-4AC2-84BE-0BF179708882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788;g5e18c33101_0_1376">
                  <a:extLst>
                    <a:ext uri="{FF2B5EF4-FFF2-40B4-BE49-F238E27FC236}">
                      <a16:creationId xmlns:a16="http://schemas.microsoft.com/office/drawing/2014/main" id="{8CEB5214-7A6D-4C4B-9EF0-1D3B29F1B31C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789;g5e18c33101_0_1376">
                  <a:extLst>
                    <a:ext uri="{FF2B5EF4-FFF2-40B4-BE49-F238E27FC236}">
                      <a16:creationId xmlns:a16="http://schemas.microsoft.com/office/drawing/2014/main" id="{EBFE328F-0583-4DDF-90C1-2C1BFF44331D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790;g5e18c33101_0_1376">
                  <a:extLst>
                    <a:ext uri="{FF2B5EF4-FFF2-40B4-BE49-F238E27FC236}">
                      <a16:creationId xmlns:a16="http://schemas.microsoft.com/office/drawing/2014/main" id="{DCBDD77D-4F4D-4AFF-894A-E0EABD7DCF59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791;g5e18c33101_0_1376">
                  <a:extLst>
                    <a:ext uri="{FF2B5EF4-FFF2-40B4-BE49-F238E27FC236}">
                      <a16:creationId xmlns:a16="http://schemas.microsoft.com/office/drawing/2014/main" id="{440F071D-35A6-4AF9-960F-430092A2EEC5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792;g5e18c33101_0_1376">
                  <a:extLst>
                    <a:ext uri="{FF2B5EF4-FFF2-40B4-BE49-F238E27FC236}">
                      <a16:creationId xmlns:a16="http://schemas.microsoft.com/office/drawing/2014/main" id="{AB55B239-98E9-4DB0-BB29-51013FDAC92A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793;g5e18c33101_0_1376">
                  <a:extLst>
                    <a:ext uri="{FF2B5EF4-FFF2-40B4-BE49-F238E27FC236}">
                      <a16:creationId xmlns:a16="http://schemas.microsoft.com/office/drawing/2014/main" id="{61BA6723-8683-4741-8939-A3FF125D3B18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794;g5e18c33101_0_1376">
                  <a:extLst>
                    <a:ext uri="{FF2B5EF4-FFF2-40B4-BE49-F238E27FC236}">
                      <a16:creationId xmlns:a16="http://schemas.microsoft.com/office/drawing/2014/main" id="{13767D0F-D1D3-4BD0-9AD0-D5509E09E699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795;g5e18c33101_0_1376">
                  <a:extLst>
                    <a:ext uri="{FF2B5EF4-FFF2-40B4-BE49-F238E27FC236}">
                      <a16:creationId xmlns:a16="http://schemas.microsoft.com/office/drawing/2014/main" id="{403286F4-2F77-472E-A4DB-2AF291281040}"/>
                    </a:ext>
                  </a:extLst>
                </p:cNvPr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796;g5e18c33101_0_1376">
                <a:extLst>
                  <a:ext uri="{FF2B5EF4-FFF2-40B4-BE49-F238E27FC236}">
                    <a16:creationId xmlns:a16="http://schemas.microsoft.com/office/drawing/2014/main" id="{BF6F36E3-AB45-48F2-97E6-283B71DEFA94}"/>
                  </a:ext>
                </a:extLst>
              </p:cNvPr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314" name="Google Shape;797;g5e18c33101_0_1376">
                  <a:extLst>
                    <a:ext uri="{FF2B5EF4-FFF2-40B4-BE49-F238E27FC236}">
                      <a16:creationId xmlns:a16="http://schemas.microsoft.com/office/drawing/2014/main" id="{44628C69-D8B2-4F2B-9C33-084EF7E7528D}"/>
                    </a:ext>
                  </a:extLst>
                </p:cNvPr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798;g5e18c33101_0_1376">
                  <a:extLst>
                    <a:ext uri="{FF2B5EF4-FFF2-40B4-BE49-F238E27FC236}">
                      <a16:creationId xmlns:a16="http://schemas.microsoft.com/office/drawing/2014/main" id="{EDEB6FC4-ED64-4C44-B190-F4C5F2F79A48}"/>
                    </a:ext>
                  </a:extLst>
                </p:cNvPr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9" name="Google Shape;799;g5e18c33101_0_1376">
              <a:extLst>
                <a:ext uri="{FF2B5EF4-FFF2-40B4-BE49-F238E27FC236}">
                  <a16:creationId xmlns:a16="http://schemas.microsoft.com/office/drawing/2014/main" id="{B07EBBF6-024E-4A88-8BBA-84C4714C700A}"/>
                </a:ext>
              </a:extLst>
            </p:cNvPr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800;g5e18c33101_0_1376">
              <a:extLst>
                <a:ext uri="{FF2B5EF4-FFF2-40B4-BE49-F238E27FC236}">
                  <a16:creationId xmlns:a16="http://schemas.microsoft.com/office/drawing/2014/main" id="{B5CE7044-8A68-4FCB-B0B0-6C3954461CD0}"/>
                </a:ext>
              </a:extLst>
            </p:cNvPr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301" name="Google Shape;801;g5e18c33101_0_1376">
                <a:extLst>
                  <a:ext uri="{FF2B5EF4-FFF2-40B4-BE49-F238E27FC236}">
                    <a16:creationId xmlns:a16="http://schemas.microsoft.com/office/drawing/2014/main" id="{20D1479D-5095-4BB9-A755-BA28AA1ADBF6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802;g5e18c33101_0_1376">
                <a:extLst>
                  <a:ext uri="{FF2B5EF4-FFF2-40B4-BE49-F238E27FC236}">
                    <a16:creationId xmlns:a16="http://schemas.microsoft.com/office/drawing/2014/main" id="{EB48E6D5-96D4-44DC-85BE-D97920C508CA}"/>
                  </a:ext>
                </a:extLst>
              </p:cNvPr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803;g5e18c33101_0_1376">
                <a:extLst>
                  <a:ext uri="{FF2B5EF4-FFF2-40B4-BE49-F238E27FC236}">
                    <a16:creationId xmlns:a16="http://schemas.microsoft.com/office/drawing/2014/main" id="{73A5FB5F-65FE-4EA8-A69D-526C127A0869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804;g5e18c33101_0_1376">
                <a:extLst>
                  <a:ext uri="{FF2B5EF4-FFF2-40B4-BE49-F238E27FC236}">
                    <a16:creationId xmlns:a16="http://schemas.microsoft.com/office/drawing/2014/main" id="{72571BEF-E9D5-42AA-A4C2-089EACC4EDBB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805;g5e18c33101_0_1376">
                <a:extLst>
                  <a:ext uri="{FF2B5EF4-FFF2-40B4-BE49-F238E27FC236}">
                    <a16:creationId xmlns:a16="http://schemas.microsoft.com/office/drawing/2014/main" id="{743C80EB-CD55-43CD-B48B-46A34EA2254B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806;g5e18c33101_0_1376">
                <a:extLst>
                  <a:ext uri="{FF2B5EF4-FFF2-40B4-BE49-F238E27FC236}">
                    <a16:creationId xmlns:a16="http://schemas.microsoft.com/office/drawing/2014/main" id="{040DBA12-D870-46DF-8CEA-C44B430E4FC9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807;g5e18c33101_0_1376">
                <a:extLst>
                  <a:ext uri="{FF2B5EF4-FFF2-40B4-BE49-F238E27FC236}">
                    <a16:creationId xmlns:a16="http://schemas.microsoft.com/office/drawing/2014/main" id="{231A29F1-4C60-4CF9-95A5-D84502B35F45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808;g5e18c33101_0_1376">
                <a:extLst>
                  <a:ext uri="{FF2B5EF4-FFF2-40B4-BE49-F238E27FC236}">
                    <a16:creationId xmlns:a16="http://schemas.microsoft.com/office/drawing/2014/main" id="{DCDE91F0-E271-4C44-8FE5-5B9E54503D7A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809;g5e18c33101_0_1376">
                <a:extLst>
                  <a:ext uri="{FF2B5EF4-FFF2-40B4-BE49-F238E27FC236}">
                    <a16:creationId xmlns:a16="http://schemas.microsoft.com/office/drawing/2014/main" id="{D466F0F1-A087-47DB-99F7-C84CAFDB4211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810;g5e18c33101_0_1376">
                <a:extLst>
                  <a:ext uri="{FF2B5EF4-FFF2-40B4-BE49-F238E27FC236}">
                    <a16:creationId xmlns:a16="http://schemas.microsoft.com/office/drawing/2014/main" id="{4F05F717-7547-4FBA-94F2-553A1B02CEFA}"/>
                  </a:ext>
                </a:extLst>
              </p:cNvPr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1614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328E-F5BC-4E29-7C54-57B9026C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up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ACB2-A9D4-CC03-F64D-2F5BA4C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Core: computation unit within the CPU</a:t>
            </a:r>
          </a:p>
          <a:p>
            <a:pPr lvl="1"/>
            <a:r>
              <a:rPr lang="en-US" dirty="0"/>
              <a:t>ALU, Registers, etc.</a:t>
            </a:r>
          </a:p>
          <a:p>
            <a:pPr lvl="1"/>
            <a:r>
              <a:rPr lang="en-US" dirty="0"/>
              <a:t>Capable of running one or more threads</a:t>
            </a:r>
          </a:p>
          <a:p>
            <a:endParaRPr lang="en-US" dirty="0"/>
          </a:p>
          <a:p>
            <a:r>
              <a:rPr lang="en-US" dirty="0"/>
              <a:t>CPU (processor): the chip that goes in your computer</a:t>
            </a:r>
          </a:p>
          <a:p>
            <a:pPr lvl="1"/>
            <a:r>
              <a:rPr lang="en-US" dirty="0"/>
              <a:t>Contains one or more cores</a:t>
            </a:r>
          </a:p>
          <a:p>
            <a:pPr lvl="1"/>
            <a:r>
              <a:rPr lang="en-US" dirty="0"/>
              <a:t>Computers could have multiple CPU chips as well</a:t>
            </a:r>
          </a:p>
          <a:p>
            <a:pPr lvl="1"/>
            <a:endParaRPr lang="en-US" dirty="0"/>
          </a:p>
          <a:p>
            <a:r>
              <a:rPr lang="en-US" dirty="0"/>
              <a:t>Sometimes people equate processors and cores, which is confusing</a:t>
            </a:r>
          </a:p>
          <a:p>
            <a:pPr lvl="1"/>
            <a:r>
              <a:rPr lang="en-US" dirty="0"/>
              <a:t>I’ll definitely do it by mistake at some point if I haven’t already. Sorry!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4B82-4E4A-C7DC-8D71-9EE0F3CD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48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A040-2242-C14A-9914-4DB06390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desktop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9195-1B31-3548-85EE-7397DF56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63</a:t>
            </a:fld>
            <a:endParaRPr lang="en-US"/>
          </a:p>
        </p:txBody>
      </p:sp>
      <p:pic>
        <p:nvPicPr>
          <p:cNvPr id="5" name="Google Shape;827;g5e18c33101_0_748">
            <a:extLst>
              <a:ext uri="{FF2B5EF4-FFF2-40B4-BE49-F238E27FC236}">
                <a16:creationId xmlns:a16="http://schemas.microsoft.com/office/drawing/2014/main" id="{BF7D81D6-09A6-D44D-8E43-DA894803A01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1200" y="1600201"/>
            <a:ext cx="8229600" cy="42169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28;g5e18c33101_0_748">
            <a:extLst>
              <a:ext uri="{FF2B5EF4-FFF2-40B4-BE49-F238E27FC236}">
                <a16:creationId xmlns:a16="http://schemas.microsoft.com/office/drawing/2014/main" id="{DEFBDCE8-177D-AF45-B505-C283149EAF6E}"/>
              </a:ext>
            </a:extLst>
          </p:cNvPr>
          <p:cNvSpPr txBox="1"/>
          <p:nvPr/>
        </p:nvSpPr>
        <p:spPr>
          <a:xfrm>
            <a:off x="6530175" y="4764551"/>
            <a:ext cx="26277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4 total cores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Each capable of 2 threads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≈ 8 jobs at once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829;g5e18c33101_0_748">
            <a:extLst>
              <a:ext uri="{FF2B5EF4-FFF2-40B4-BE49-F238E27FC236}">
                <a16:creationId xmlns:a16="http://schemas.microsoft.com/office/drawing/2014/main" id="{34313FEB-8228-5C43-983F-F47C99DA2B9B}"/>
              </a:ext>
            </a:extLst>
          </p:cNvPr>
          <p:cNvCxnSpPr/>
          <p:nvPr/>
        </p:nvCxnSpPr>
        <p:spPr>
          <a:xfrm flipH="1">
            <a:off x="4816251" y="4998626"/>
            <a:ext cx="1623300" cy="7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16307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e18c33101_0_1724"/>
          <p:cNvSpPr txBox="1">
            <a:spLocks noGrp="1"/>
          </p:cNvSpPr>
          <p:nvPr>
            <p:ph type="body" idx="1"/>
          </p:nvPr>
        </p:nvSpPr>
        <p:spPr>
          <a:xfrm>
            <a:off x="1981200" y="1600199"/>
            <a:ext cx="8229600" cy="484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Quad core processor</a:t>
            </a:r>
            <a:endParaRPr dirty="0"/>
          </a:p>
          <a:p>
            <a:pPr indent="-431789">
              <a:spcBef>
                <a:spcPts val="640"/>
              </a:spcBef>
              <a:buSzPts val="3200"/>
            </a:pPr>
            <a:r>
              <a:rPr lang="en-US" dirty="0"/>
              <a:t>One thread per core</a:t>
            </a:r>
          </a:p>
          <a:p>
            <a:pPr indent="-431789">
              <a:spcBef>
                <a:spcPts val="640"/>
              </a:spcBef>
              <a:buSzPts val="3200"/>
            </a:pPr>
            <a:r>
              <a:rPr lang="en-US" dirty="0"/>
              <a:t>3-way superscalar pipeline</a:t>
            </a:r>
            <a:endParaRPr dirty="0"/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L1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32 KiB 2-way set associative data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48 KiB 3-way set associative instruction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Per core</a:t>
            </a:r>
            <a:endParaRPr dirty="0"/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L2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512 KiB to 4 </a:t>
            </a:r>
            <a:r>
              <a:rPr lang="en-US" dirty="0" err="1"/>
              <a:t>MiB</a:t>
            </a:r>
            <a:r>
              <a:rPr lang="en-US" dirty="0"/>
              <a:t> (shared)</a:t>
            </a:r>
            <a:endParaRPr dirty="0"/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RAM 1-4 GB</a:t>
            </a:r>
            <a:endParaRPr dirty="0"/>
          </a:p>
        </p:txBody>
      </p:sp>
      <p:pic>
        <p:nvPicPr>
          <p:cNvPr id="838" name="Google Shape;838;g5e18c33101_0_1724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275" y="158800"/>
            <a:ext cx="3540351" cy="2529277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g5e18c33101_0_1724"/>
          <p:cNvSpPr txBox="1"/>
          <p:nvPr/>
        </p:nvSpPr>
        <p:spPr>
          <a:xfrm>
            <a:off x="6942275" y="4303951"/>
            <a:ext cx="3194100" cy="20523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200" dirty="0">
                <a:latin typeface="Calibri"/>
                <a:ea typeface="Calibri"/>
                <a:cs typeface="Calibri"/>
                <a:sym typeface="Calibri"/>
              </a:rPr>
              <a:t>$35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Literally all computers are doing parallelism these days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368666-3E23-D441-B711-E64E45ED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Raspberry Pi 4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7A2B272-6D1A-0244-BA14-FD7B08A8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012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E342-DAC0-A85D-40E8-54BFECB7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modern multicore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D71F-92F5-8AC9-A287-D521105B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3576100" cy="5029200"/>
          </a:xfrm>
        </p:spPr>
        <p:txBody>
          <a:bodyPr>
            <a:normAutofit/>
          </a:bodyPr>
          <a:lstStyle/>
          <a:p>
            <a:r>
              <a:rPr lang="en-US" dirty="0"/>
              <a:t>Heterogeneous multicore</a:t>
            </a:r>
          </a:p>
          <a:p>
            <a:pPr lvl="1"/>
            <a:r>
              <a:rPr lang="en-US" dirty="0"/>
              <a:t>Not all cores are necessarily identical</a:t>
            </a:r>
          </a:p>
          <a:p>
            <a:pPr lvl="1"/>
            <a:endParaRPr lang="en-US" dirty="0"/>
          </a:p>
          <a:p>
            <a:r>
              <a:rPr lang="en-US" sz="2400" dirty="0"/>
              <a:t>Enables scheduler to make complicated choices of performance or energy savings</a:t>
            </a:r>
          </a:p>
          <a:p>
            <a:pPr lvl="1"/>
            <a:r>
              <a:rPr lang="en-US" sz="2000" dirty="0"/>
              <a:t>At the cost of a complicated scheduler…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AC9D4-8F54-ABC0-4751-F5AE3B43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C4B34C-B20B-2AB0-E148-AA1B2021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79" y="1120776"/>
            <a:ext cx="7544332" cy="48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344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to the OS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operating systems must manage concurrency</a:t>
            </a:r>
          </a:p>
          <a:p>
            <a:pPr lvl="1"/>
            <a:r>
              <a:rPr lang="en-US" dirty="0"/>
              <a:t>Both parallel operation and interleaving operations</a:t>
            </a:r>
          </a:p>
          <a:p>
            <a:pPr lvl="1"/>
            <a:endParaRPr lang="en-US" dirty="0"/>
          </a:p>
          <a:p>
            <a:r>
              <a:rPr lang="en-US" dirty="0"/>
              <a:t>Concurrency is valuable</a:t>
            </a:r>
          </a:p>
          <a:p>
            <a:pPr lvl="1"/>
            <a:r>
              <a:rPr lang="en-US" dirty="0"/>
              <a:t>Performance gains are the reason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26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3B76-146A-4B8D-87B6-771E8FD8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Real-world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68F6-FAA6-4C4C-BF06-6FE9B0CE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cores/threads does your processor support?</a:t>
            </a:r>
          </a:p>
          <a:p>
            <a:pPr lvl="1"/>
            <a:r>
              <a:rPr lang="en-US" dirty="0"/>
              <a:t>Windows: Task Manager -&gt; Performance -&gt; CPU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MacOS: About this Mac -&gt; System Report -&gt; Hardware</a:t>
            </a:r>
          </a:p>
          <a:p>
            <a:pPr lvl="2"/>
            <a:r>
              <a:rPr lang="en-US" dirty="0"/>
              <a:t>Apple ARM M processors only do 1 thread per core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Linux: In terminal: </a:t>
            </a:r>
            <a:r>
              <a:rPr lang="en-US" dirty="0" err="1"/>
              <a:t>lscpu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Android/iOS: You’ll need to google 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D6836-6153-429C-A6C2-B95A20C8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50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endParaRPr lang="en-US" dirty="0"/>
          </a:p>
          <a:p>
            <a:r>
              <a:rPr lang="en-US" b="1" dirty="0"/>
              <a:t>Concurrency Challenges</a:t>
            </a:r>
          </a:p>
          <a:p>
            <a:pPr lvl="1"/>
            <a:r>
              <a:rPr lang="en-US" sz="2800" b="1" dirty="0"/>
              <a:t>Amdahl’s Law</a:t>
            </a:r>
          </a:p>
          <a:p>
            <a:pPr lvl="1"/>
            <a:r>
              <a:rPr lang="en-US" sz="2800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855209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3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9884-F833-4671-A41D-F3E63763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scheduling is not 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C3DC-1670-40A4-8ACF-DB9F4DE8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scheduling right on multicore can be difficult</a:t>
            </a:r>
          </a:p>
          <a:p>
            <a:pPr lvl="1"/>
            <a:r>
              <a:rPr lang="en-US" dirty="0"/>
              <a:t>No way to know whether a process will be more I/O or CPU bound in the future</a:t>
            </a:r>
          </a:p>
          <a:p>
            <a:pPr lvl="1"/>
            <a:r>
              <a:rPr lang="en-US" dirty="0"/>
              <a:t>Want to keep threads on the same core, but also not waste cores</a:t>
            </a:r>
          </a:p>
          <a:p>
            <a:pPr lvl="1"/>
            <a:endParaRPr lang="en-US" dirty="0"/>
          </a:p>
          <a:p>
            <a:r>
              <a:rPr lang="en-US" dirty="0"/>
              <a:t>In 2016, researchers found issues in Linux scheduler implementation that lead to 13%+ slowdown in jobs</a:t>
            </a:r>
          </a:p>
          <a:p>
            <a:pPr lvl="1"/>
            <a:r>
              <a:rPr lang="en-US" dirty="0">
                <a:hlinkClick r:id="rId2"/>
              </a:rPr>
              <a:t>https://blog.acolyer.org/2016/04/26/the-linux-scheduler-a-decade-of-wasted-cores/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6609-F4BC-427C-BFE5-8D869BDD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901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22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5df537fd69_1_39"/>
          <p:cNvSpPr txBox="1">
            <a:spLocks noGrp="1"/>
          </p:cNvSpPr>
          <p:nvPr>
            <p:ph type="body" idx="1"/>
          </p:nvPr>
        </p:nvSpPr>
        <p:spPr>
          <a:xfrm>
            <a:off x="1267200" y="2755201"/>
            <a:ext cx="9657600" cy="3691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Imagine a program that takes 100 seconds to run</a:t>
            </a:r>
            <a:endParaRPr sz="3100" dirty="0"/>
          </a:p>
          <a:p>
            <a:pPr indent="-425440">
              <a:spcBef>
                <a:spcPts val="640"/>
              </a:spcBef>
              <a:buSzPts val="3100"/>
            </a:pPr>
            <a:r>
              <a:rPr lang="en-US" sz="3100" dirty="0"/>
              <a:t>95 seconds in the blue part</a:t>
            </a:r>
            <a:endParaRPr sz="3100" dirty="0"/>
          </a:p>
          <a:p>
            <a:pPr indent="-425440">
              <a:spcBef>
                <a:spcPts val="0"/>
              </a:spcBef>
              <a:buSzPts val="3100"/>
            </a:pPr>
            <a:r>
              <a:rPr lang="en-US" sz="3100" dirty="0"/>
              <a:t>5 seconds in the green part</a:t>
            </a:r>
            <a:endParaRPr sz="3100" dirty="0"/>
          </a:p>
        </p:txBody>
      </p:sp>
      <p:graphicFrame>
        <p:nvGraphicFramePr>
          <p:cNvPr id="872" name="Google Shape;872;g5df537fd69_1_39"/>
          <p:cNvGraphicFramePr/>
          <p:nvPr/>
        </p:nvGraphicFramePr>
        <p:xfrm>
          <a:off x="2476500" y="1849151"/>
          <a:ext cx="7239000" cy="7314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4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Example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060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" name="Google Shape;872;g5df537fd69_1_39"/>
          <p:cNvGraphicFramePr/>
          <p:nvPr/>
        </p:nvGraphicFramePr>
        <p:xfrm>
          <a:off x="930901" y="172435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from improvements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72</a:t>
            </a:fld>
            <a:endParaRPr lang="en-US" dirty="0"/>
          </a:p>
        </p:txBody>
      </p:sp>
      <p:graphicFrame>
        <p:nvGraphicFramePr>
          <p:cNvPr id="10" name="Google Shape;882;g5df537fd69_1_790">
            <a:extLst>
              <a:ext uri="{FF2B5EF4-FFF2-40B4-BE49-F238E27FC236}">
                <a16:creationId xmlns:a16="http://schemas.microsoft.com/office/drawing/2014/main" id="{93CD7227-67E7-D84D-B2C8-8C666E5EB5E0}"/>
              </a:ext>
            </a:extLst>
          </p:cNvPr>
          <p:cNvGraphicFramePr/>
          <p:nvPr/>
        </p:nvGraphicFramePr>
        <p:xfrm>
          <a:off x="6088001" y="1188124"/>
          <a:ext cx="5271826" cy="15849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5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Speedup with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Improvement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=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without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Google Shape;879;g5df537fd69_1_790">
            <a:extLst>
              <a:ext uri="{FF2B5EF4-FFF2-40B4-BE49-F238E27FC236}">
                <a16:creationId xmlns:a16="http://schemas.microsoft.com/office/drawing/2014/main" id="{CAEA4B97-7AAD-254C-A687-260BCB475B85}"/>
              </a:ext>
            </a:extLst>
          </p:cNvPr>
          <p:cNvSpPr txBox="1">
            <a:spLocks/>
          </p:cNvSpPr>
          <p:nvPr/>
        </p:nvSpPr>
        <p:spPr>
          <a:xfrm>
            <a:off x="1981200" y="2525175"/>
            <a:ext cx="8229600" cy="163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endParaRPr lang="en-US" sz="2667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700" dirty="0"/>
              <a:t> 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2.5 s:	Speedup = 100/97.5  	= 1.026</a:t>
            </a:r>
            <a:endParaRPr lang="en-US" sz="2500" dirty="0"/>
          </a:p>
        </p:txBody>
      </p:sp>
      <p:sp>
        <p:nvSpPr>
          <p:cNvPr id="12" name="Google Shape;883;g5df537fd69_1_790">
            <a:extLst>
              <a:ext uri="{FF2B5EF4-FFF2-40B4-BE49-F238E27FC236}">
                <a16:creationId xmlns:a16="http://schemas.microsoft.com/office/drawing/2014/main" id="{716C90DD-7102-2C4F-A58B-48AC642A0C36}"/>
              </a:ext>
            </a:extLst>
          </p:cNvPr>
          <p:cNvSpPr txBox="1">
            <a:spLocks/>
          </p:cNvSpPr>
          <p:nvPr/>
        </p:nvSpPr>
        <p:spPr>
          <a:xfrm>
            <a:off x="1981200" y="3944725"/>
            <a:ext cx="8229600" cy="67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1 s:		Speedup = 100/96		= 1.042</a:t>
            </a:r>
            <a:endParaRPr lang="en-US" sz="2500" dirty="0"/>
          </a:p>
        </p:txBody>
      </p:sp>
      <p:sp>
        <p:nvSpPr>
          <p:cNvPr id="13" name="Google Shape;884;g5df537fd69_1_790">
            <a:extLst>
              <a:ext uri="{FF2B5EF4-FFF2-40B4-BE49-F238E27FC236}">
                <a16:creationId xmlns:a16="http://schemas.microsoft.com/office/drawing/2014/main" id="{4A0395D8-32A0-5B45-A74A-57A01CA01940}"/>
              </a:ext>
            </a:extLst>
          </p:cNvPr>
          <p:cNvSpPr txBox="1">
            <a:spLocks/>
          </p:cNvSpPr>
          <p:nvPr/>
        </p:nvSpPr>
        <p:spPr>
          <a:xfrm>
            <a:off x="1981200" y="4458175"/>
            <a:ext cx="7906800" cy="195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0.001s:	Speedup = 100/95.001	= 1.053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000" dirty="0"/>
              <a:t> </a:t>
            </a:r>
            <a:endParaRPr lang="en-US" sz="27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500" dirty="0"/>
              <a:t>The impact of a performance improvement is relative to the importance of the part being improved!</a:t>
            </a:r>
          </a:p>
        </p:txBody>
      </p:sp>
    </p:spTree>
    <p:extLst>
      <p:ext uri="{BB962C8B-B14F-4D97-AF65-F5344CB8AC3E}">
        <p14:creationId xmlns:p14="http://schemas.microsoft.com/office/powerpoint/2010/main" val="17345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5df537fd69_1_14"/>
          <p:cNvSpPr txBox="1"/>
          <p:nvPr/>
        </p:nvSpPr>
        <p:spPr>
          <a:xfrm>
            <a:off x="1981200" y="1600201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189"/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Speedup  =  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indent="-342891">
              <a:spcBef>
                <a:spcPts val="640"/>
              </a:spcBef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F = Fraction of execution time speed up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S = Scale of improvement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3" name="Google Shape;893;g5df537fd69_1_14"/>
          <p:cNvCxnSpPr/>
          <p:nvPr/>
        </p:nvCxnSpPr>
        <p:spPr>
          <a:xfrm>
            <a:off x="4809061" y="2184401"/>
            <a:ext cx="33360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4" name="Google Shape;894;g5df537fd69_1_14"/>
          <p:cNvSpPr txBox="1"/>
          <p:nvPr/>
        </p:nvSpPr>
        <p:spPr>
          <a:xfrm>
            <a:off x="5080002" y="2201335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(1 - F)   +   F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5" name="Google Shape;895;g5df537fd69_1_14"/>
          <p:cNvCxnSpPr/>
          <p:nvPr/>
        </p:nvCxnSpPr>
        <p:spPr>
          <a:xfrm>
            <a:off x="6807193" y="2743201"/>
            <a:ext cx="5079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6" name="Google Shape;896;g5df537fd69_1_14"/>
          <p:cNvSpPr/>
          <p:nvPr/>
        </p:nvSpPr>
        <p:spPr>
          <a:xfrm>
            <a:off x="6865027" y="2634735"/>
            <a:ext cx="373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g5df537fd69_1_14"/>
          <p:cNvSpPr txBox="1"/>
          <p:nvPr/>
        </p:nvSpPr>
        <p:spPr>
          <a:xfrm>
            <a:off x="2298663" y="2744699"/>
            <a:ext cx="256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improved part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g5df537fd69_1_14"/>
          <p:cNvSpPr txBox="1"/>
          <p:nvPr/>
        </p:nvSpPr>
        <p:spPr>
          <a:xfrm>
            <a:off x="8517467" y="2664179"/>
            <a:ext cx="196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Improved part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9" name="Google Shape;899;g5df537fd69_1_14"/>
          <p:cNvCxnSpPr>
            <a:stCxn id="897" idx="3"/>
          </p:cNvCxnSpPr>
          <p:nvPr/>
        </p:nvCxnSpPr>
        <p:spPr>
          <a:xfrm rot="10800000" flipH="1">
            <a:off x="4858863" y="2740949"/>
            <a:ext cx="432900" cy="2346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00" name="Google Shape;900;g5df537fd69_1_14"/>
          <p:cNvCxnSpPr>
            <a:stCxn id="898" idx="1"/>
          </p:cNvCxnSpPr>
          <p:nvPr/>
        </p:nvCxnSpPr>
        <p:spPr>
          <a:xfrm rot="10800000">
            <a:off x="7405367" y="2731829"/>
            <a:ext cx="1112100" cy="1632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01" name="Google Shape;901;g5df537fd69_1_14"/>
          <p:cNvSpPr txBox="1"/>
          <p:nvPr/>
        </p:nvSpPr>
        <p:spPr>
          <a:xfrm>
            <a:off x="5221677" y="1508686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2" name="Google Shape;902;g5df537fd69_1_14"/>
          <p:cNvGrpSpPr/>
          <p:nvPr/>
        </p:nvGrpSpPr>
        <p:grpSpPr>
          <a:xfrm>
            <a:off x="3468501" y="5204179"/>
            <a:ext cx="5142275" cy="1105167"/>
            <a:chOff x="1944500" y="5204178"/>
            <a:chExt cx="5142275" cy="1105167"/>
          </a:xfrm>
        </p:grpSpPr>
        <p:sp>
          <p:nvSpPr>
            <p:cNvPr id="903" name="Google Shape;903;g5df537fd69_1_14"/>
            <p:cNvSpPr txBox="1"/>
            <p:nvPr/>
          </p:nvSpPr>
          <p:spPr>
            <a:xfrm>
              <a:off x="2560320" y="5204178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g5df537fd69_1_14"/>
            <p:cNvSpPr txBox="1"/>
            <p:nvPr/>
          </p:nvSpPr>
          <p:spPr>
            <a:xfrm>
              <a:off x="1944500" y="5542850"/>
              <a:ext cx="1579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</a:t>
              </a: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 + 0.25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5" name="Google Shape;905;g5df537fd69_1_14"/>
            <p:cNvCxnSpPr/>
            <p:nvPr/>
          </p:nvCxnSpPr>
          <p:spPr>
            <a:xfrm>
              <a:off x="2023600" y="5622722"/>
              <a:ext cx="14646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6" name="Google Shape;906;g5df537fd69_1_14"/>
            <p:cNvCxnSpPr/>
            <p:nvPr/>
          </p:nvCxnSpPr>
          <p:spPr>
            <a:xfrm>
              <a:off x="2828842" y="5928645"/>
              <a:ext cx="6261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07" name="Google Shape;907;g5df537fd69_1_14"/>
            <p:cNvSpPr txBox="1"/>
            <p:nvPr/>
          </p:nvSpPr>
          <p:spPr>
            <a:xfrm>
              <a:off x="3011301" y="5847645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g5df537fd69_1_14"/>
            <p:cNvSpPr txBox="1"/>
            <p:nvPr/>
          </p:nvSpPr>
          <p:spPr>
            <a:xfrm>
              <a:off x="4785360" y="5212080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g5df537fd69_1_14"/>
            <p:cNvSpPr txBox="1"/>
            <p:nvPr/>
          </p:nvSpPr>
          <p:spPr>
            <a:xfrm>
              <a:off x="4097850" y="5550750"/>
              <a:ext cx="1803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0.75 + 0.125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10" name="Google Shape;910;g5df537fd69_1_14"/>
            <p:cNvCxnSpPr/>
            <p:nvPr/>
          </p:nvCxnSpPr>
          <p:spPr>
            <a:xfrm>
              <a:off x="4199451" y="5630611"/>
              <a:ext cx="15582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1" name="Google Shape;911;g5df537fd69_1_14"/>
            <p:cNvSpPr txBox="1"/>
            <p:nvPr/>
          </p:nvSpPr>
          <p:spPr>
            <a:xfrm>
              <a:off x="3718560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5df537fd69_1_14"/>
            <p:cNvSpPr txBox="1"/>
            <p:nvPr/>
          </p:nvSpPr>
          <p:spPr>
            <a:xfrm>
              <a:off x="6064945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g5df537fd69_1_14"/>
            <p:cNvSpPr txBox="1"/>
            <p:nvPr/>
          </p:nvSpPr>
          <p:spPr>
            <a:xfrm>
              <a:off x="6355075" y="5394950"/>
              <a:ext cx="73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1.14</a:t>
              </a:r>
              <a:endPara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4" name="Google Shape;914;g5df537fd69_1_14"/>
          <p:cNvSpPr txBox="1"/>
          <p:nvPr/>
        </p:nvSpPr>
        <p:spPr>
          <a:xfrm>
            <a:off x="2075200" y="4500275"/>
            <a:ext cx="79056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2x improvement to 25% of the program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g5df537fd69_1_14"/>
          <p:cNvSpPr txBox="1"/>
          <p:nvPr/>
        </p:nvSpPr>
        <p:spPr>
          <a:xfrm>
            <a:off x="9733800" y="331663"/>
            <a:ext cx="17292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Equivalent to prior equation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6" name="Google Shape;916;g5df537fd69_1_14"/>
          <p:cNvCxnSpPr/>
          <p:nvPr/>
        </p:nvCxnSpPr>
        <p:spPr>
          <a:xfrm flipH="1">
            <a:off x="8554392" y="822811"/>
            <a:ext cx="1140000" cy="4908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1306C6F-1B4A-184D-A55D-7BAD7FAD04DD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77"/>
                <a:ea typeface="+mj-ea"/>
                <a:cs typeface="Rockwell" panose="02060603020205020403" pitchFamily="18" charset="77"/>
              </a:defRPr>
            </a:lvl1pPr>
          </a:lstStyle>
          <a:p>
            <a:r>
              <a:rPr lang="en-US" sz="3200"/>
              <a:t>Amdahl’s Law</a:t>
            </a:r>
            <a:endParaRPr lang="en-US" sz="3200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A3B2E79-3932-4A43-909A-6D8671AA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73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4ED0D-7025-E24C-99C5-41914D439EE6}"/>
              </a:ext>
            </a:extLst>
          </p:cNvPr>
          <p:cNvSpPr/>
          <p:nvPr/>
        </p:nvSpPr>
        <p:spPr>
          <a:xfrm>
            <a:off x="2217601" y="1417640"/>
            <a:ext cx="8380800" cy="19423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34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3C6F-65D4-BD4E-B947-6E93569F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speedup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62058E45-A2B6-C541-B5CB-7537D871B0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 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62058E45-A2B6-C541-B5CB-7537D871B0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75870" t="-3472" r="-1087" b="-11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B9CCC-72A5-0743-BE33-B40CAC6C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1B8F94-76CA-D642-B015-BDAE5D35636E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Consider an improvement which runs 20 times faster but is only usable 15% of the time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0FBD42-66E4-C44A-A906-22FC1636491F}"/>
              </a:ext>
            </a:extLst>
          </p:cNvPr>
          <p:cNvGrpSpPr/>
          <p:nvPr/>
        </p:nvGrpSpPr>
        <p:grpSpPr>
          <a:xfrm>
            <a:off x="2190400" y="2695531"/>
            <a:ext cx="8292800" cy="655735"/>
            <a:chOff x="1642800" y="2021648"/>
            <a:chExt cx="6219600" cy="49180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Content Placeholder 5">
                  <a:extLst>
                    <a:ext uri="{FF2B5EF4-FFF2-40B4-BE49-F238E27FC236}">
                      <a16:creationId xmlns:a16="http://schemas.microsoft.com/office/drawing/2014/main" id="{12BCF5B0-7879-D04E-A042-02F5B545BA25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642800" y="2021648"/>
                <a:ext cx="2985300" cy="491633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=  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0.85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+(0.15/20)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Content Placeholder 5">
                  <a:extLst>
                    <a:ext uri="{FF2B5EF4-FFF2-40B4-BE49-F238E27FC236}">
                      <a16:creationId xmlns:a16="http://schemas.microsoft.com/office/drawing/2014/main" id="{12BCF5B0-7879-D04E-A042-02F5B545BA25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315181082"/>
                    </p:ext>
                  </p:extLst>
                </p:nvPr>
              </p:nvGraphicFramePr>
              <p:xfrm>
                <a:off x="1642800" y="2021648"/>
                <a:ext cx="3980400" cy="655511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655511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blipFill>
                            <a:blip r:embed="rId3"/>
                            <a:stretch>
                              <a:fillRect l="-67914" t="-5769" r="-535" b="-11538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9E9E7-5080-F746-B137-7C2C78F951D4}"/>
                </a:ext>
              </a:extLst>
            </p:cNvPr>
            <p:cNvSpPr txBox="1"/>
            <p:nvPr/>
          </p:nvSpPr>
          <p:spPr>
            <a:xfrm>
              <a:off x="5702400" y="2167200"/>
              <a:ext cx="2160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rPr>
                <a:t>= 1.166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89EAC7-F6B7-134D-B545-2FB73864325A}"/>
              </a:ext>
            </a:extLst>
          </p:cNvPr>
          <p:cNvGrpSpPr/>
          <p:nvPr/>
        </p:nvGrpSpPr>
        <p:grpSpPr>
          <a:xfrm>
            <a:off x="2190400" y="5252151"/>
            <a:ext cx="8292800" cy="655735"/>
            <a:chOff x="1642800" y="3939112"/>
            <a:chExt cx="6219600" cy="49180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Content Placeholder 5">
                  <a:extLst>
                    <a:ext uri="{FF2B5EF4-FFF2-40B4-BE49-F238E27FC236}">
                      <a16:creationId xmlns:a16="http://schemas.microsoft.com/office/drawing/2014/main" id="{766058FA-17B9-7742-A8C8-79C6057791A0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642800" y="3939112"/>
                <a:ext cx="2985300" cy="491633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=  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0.75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+(0.25/20)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0" name="Content Placeholder 5">
                  <a:extLst>
                    <a:ext uri="{FF2B5EF4-FFF2-40B4-BE49-F238E27FC236}">
                      <a16:creationId xmlns:a16="http://schemas.microsoft.com/office/drawing/2014/main" id="{766058FA-17B9-7742-A8C8-79C6057791A0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23574984"/>
                    </p:ext>
                  </p:extLst>
                </p:nvPr>
              </p:nvGraphicFramePr>
              <p:xfrm>
                <a:off x="1642800" y="3939112"/>
                <a:ext cx="3980400" cy="655511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655511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blipFill>
                            <a:blip r:embed="rId4"/>
                            <a:stretch>
                              <a:fillRect l="-67914" t="-3846" r="-535" b="-13462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4CC084-E647-7747-8809-6435AF5E3139}"/>
                </a:ext>
              </a:extLst>
            </p:cNvPr>
            <p:cNvSpPr txBox="1"/>
            <p:nvPr/>
          </p:nvSpPr>
          <p:spPr>
            <a:xfrm>
              <a:off x="5702400" y="4084664"/>
              <a:ext cx="2160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rPr>
                <a:t>= 1.311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82E46-AD94-D143-9406-2457CD9EAA7D}"/>
              </a:ext>
            </a:extLst>
          </p:cNvPr>
          <p:cNvSpPr txBox="1">
            <a:spLocks/>
          </p:cNvSpPr>
          <p:nvPr/>
        </p:nvSpPr>
        <p:spPr>
          <a:xfrm>
            <a:off x="609600" y="3916800"/>
            <a:ext cx="10972800" cy="12992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67" dirty="0"/>
          </a:p>
          <a:p>
            <a:r>
              <a:rPr lang="en-US" sz="2667" dirty="0"/>
              <a:t>What if it’s usable 25% of the time?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1EC1E9-DB13-3846-AC8E-94D615014684}"/>
              </a:ext>
            </a:extLst>
          </p:cNvPr>
          <p:cNvGrpSpPr/>
          <p:nvPr/>
        </p:nvGrpSpPr>
        <p:grpSpPr>
          <a:xfrm>
            <a:off x="8771573" y="3397757"/>
            <a:ext cx="2810827" cy="2055620"/>
            <a:chOff x="6578680" y="2548318"/>
            <a:chExt cx="2108120" cy="1541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DEE1A1-7606-524D-9242-CDC67B0B8BD5}"/>
                </a:ext>
              </a:extLst>
            </p:cNvPr>
            <p:cNvSpPr txBox="1"/>
            <p:nvPr/>
          </p:nvSpPr>
          <p:spPr>
            <a:xfrm>
              <a:off x="6710400" y="2930398"/>
              <a:ext cx="19764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Nowhere near 20x speedup!</a:t>
              </a:r>
            </a:p>
          </p:txBody>
        </p:sp>
        <p:cxnSp>
          <p:nvCxnSpPr>
            <p:cNvPr id="16" name="Google Shape;900;g5df537fd69_1_14">
              <a:extLst>
                <a:ext uri="{FF2B5EF4-FFF2-40B4-BE49-F238E27FC236}">
                  <a16:creationId xmlns:a16="http://schemas.microsoft.com/office/drawing/2014/main" id="{64098100-B417-0144-B06F-661C3F171B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8680" y="2548318"/>
              <a:ext cx="393279" cy="375946"/>
            </a:xfrm>
            <a:prstGeom prst="straightConnector1">
              <a:avLst/>
            </a:prstGeom>
            <a:noFill/>
            <a:ln w="38100" cap="flat" cmpd="sng">
              <a:solidFill>
                <a:srgbClr val="4F81BD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8" name="Google Shape;900;g5df537fd69_1_14">
              <a:extLst>
                <a:ext uri="{FF2B5EF4-FFF2-40B4-BE49-F238E27FC236}">
                  <a16:creationId xmlns:a16="http://schemas.microsoft.com/office/drawing/2014/main" id="{D7610533-8298-D140-8951-C4FD3A2844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0400" y="3631221"/>
              <a:ext cx="417038" cy="458812"/>
            </a:xfrm>
            <a:prstGeom prst="straightConnector1">
              <a:avLst/>
            </a:prstGeom>
            <a:noFill/>
            <a:ln w="38100" cap="flat" cmpd="sng">
              <a:solidFill>
                <a:srgbClr val="4F81BD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328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B4D3-3A85-F44E-8E4E-4833ED2D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(heartbreaking) Law (in pictures)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B962-0033-C84A-A924-A931957C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speedup that can be achieved through parallelism is limited by the non-parallel portion of your program!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every program has at least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non-parallel parts</a:t>
            </a:r>
          </a:p>
          <a:p>
            <a:pPr lvl="1"/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526F-02EF-FC43-AD0B-751C710F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75</a:t>
            </a:fld>
            <a:endParaRPr lang="en-US"/>
          </a:p>
        </p:txBody>
      </p:sp>
      <p:grpSp>
        <p:nvGrpSpPr>
          <p:cNvPr id="30" name="Google Shape;924;g5df537fd69_1_554">
            <a:extLst>
              <a:ext uri="{FF2B5EF4-FFF2-40B4-BE49-F238E27FC236}">
                <a16:creationId xmlns:a16="http://schemas.microsoft.com/office/drawing/2014/main" id="{4FA6F3BE-3098-7F45-AFFF-FB78F5C28479}"/>
              </a:ext>
            </a:extLst>
          </p:cNvPr>
          <p:cNvGrpSpPr/>
          <p:nvPr/>
        </p:nvGrpSpPr>
        <p:grpSpPr>
          <a:xfrm>
            <a:off x="1798321" y="3421993"/>
            <a:ext cx="3824545" cy="2897279"/>
            <a:chOff x="624226" y="3421992"/>
            <a:chExt cx="3824545" cy="2897278"/>
          </a:xfrm>
        </p:grpSpPr>
        <p:sp>
          <p:nvSpPr>
            <p:cNvPr id="31" name="Google Shape;925;g5df537fd69_1_554">
              <a:extLst>
                <a:ext uri="{FF2B5EF4-FFF2-40B4-BE49-F238E27FC236}">
                  <a16:creationId xmlns:a16="http://schemas.microsoft.com/office/drawing/2014/main" id="{5FE277E5-7F3F-D849-AE78-52549BEC6E3F}"/>
                </a:ext>
              </a:extLst>
            </p:cNvPr>
            <p:cNvSpPr txBox="1"/>
            <p:nvPr/>
          </p:nvSpPr>
          <p:spPr>
            <a:xfrm>
              <a:off x="624226" y="4209745"/>
              <a:ext cx="9447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Parallel </a:t>
              </a:r>
              <a:endPara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926;g5df537fd69_1_554">
              <a:extLst>
                <a:ext uri="{FF2B5EF4-FFF2-40B4-BE49-F238E27FC236}">
                  <a16:creationId xmlns:a16="http://schemas.microsoft.com/office/drawing/2014/main" id="{06A20F1D-0846-EB4C-830B-159F5BD14426}"/>
                </a:ext>
              </a:extLst>
            </p:cNvPr>
            <p:cNvSpPr txBox="1"/>
            <p:nvPr/>
          </p:nvSpPr>
          <p:spPr>
            <a:xfrm>
              <a:off x="672380" y="5019370"/>
              <a:ext cx="8964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Serial 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927;g5df537fd69_1_554">
              <a:extLst>
                <a:ext uri="{FF2B5EF4-FFF2-40B4-BE49-F238E27FC236}">
                  <a16:creationId xmlns:a16="http://schemas.microsoft.com/office/drawing/2014/main" id="{51457853-6AD4-EB40-AD39-78E4DB9636F1}"/>
                </a:ext>
              </a:extLst>
            </p:cNvPr>
            <p:cNvGrpSpPr/>
            <p:nvPr/>
          </p:nvGrpSpPr>
          <p:grpSpPr>
            <a:xfrm>
              <a:off x="1188720" y="3421992"/>
              <a:ext cx="3260051" cy="2897278"/>
              <a:chOff x="1188720" y="3421992"/>
              <a:chExt cx="3260051" cy="2897278"/>
            </a:xfrm>
          </p:grpSpPr>
          <p:sp>
            <p:nvSpPr>
              <p:cNvPr id="34" name="Google Shape;928;g5df537fd69_1_554">
                <a:extLst>
                  <a:ext uri="{FF2B5EF4-FFF2-40B4-BE49-F238E27FC236}">
                    <a16:creationId xmlns:a16="http://schemas.microsoft.com/office/drawing/2014/main" id="{D0A0C947-195E-7041-89E2-E23A8E8A56A5}"/>
                  </a:ext>
                </a:extLst>
              </p:cNvPr>
              <p:cNvSpPr txBox="1"/>
              <p:nvPr/>
            </p:nvSpPr>
            <p:spPr>
              <a:xfrm>
                <a:off x="1188720" y="3421992"/>
                <a:ext cx="8178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Time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9;g5df537fd69_1_554">
                <a:extLst>
                  <a:ext uri="{FF2B5EF4-FFF2-40B4-BE49-F238E27FC236}">
                    <a16:creationId xmlns:a16="http://schemas.microsoft.com/office/drawing/2014/main" id="{DDD8A203-D191-824A-B3E4-0F871556604A}"/>
                  </a:ext>
                </a:extLst>
              </p:cNvPr>
              <p:cNvSpPr txBox="1"/>
              <p:nvPr/>
            </p:nvSpPr>
            <p:spPr>
              <a:xfrm>
                <a:off x="1415032" y="5857570"/>
                <a:ext cx="29904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 of Processors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" name="Google Shape;930;g5df537fd69_1_554">
                <a:extLst>
                  <a:ext uri="{FF2B5EF4-FFF2-40B4-BE49-F238E27FC236}">
                    <a16:creationId xmlns:a16="http://schemas.microsoft.com/office/drawing/2014/main" id="{C0740951-1699-C04F-A4D0-52A3D5F83BEA}"/>
                  </a:ext>
                </a:extLst>
              </p:cNvPr>
              <p:cNvGrpSpPr/>
              <p:nvPr/>
            </p:nvGrpSpPr>
            <p:grpSpPr>
              <a:xfrm>
                <a:off x="1568898" y="3800129"/>
                <a:ext cx="2879872" cy="1752539"/>
                <a:chOff x="2819400" y="1447800"/>
                <a:chExt cx="3505200" cy="2133600"/>
              </a:xfrm>
            </p:grpSpPr>
            <p:cxnSp>
              <p:nvCxnSpPr>
                <p:cNvPr id="42" name="Google Shape;931;g5df537fd69_1_554">
                  <a:extLst>
                    <a:ext uri="{FF2B5EF4-FFF2-40B4-BE49-F238E27FC236}">
                      <a16:creationId xmlns:a16="http://schemas.microsoft.com/office/drawing/2014/main" id="{D4DEB5F6-5333-0B4C-B7FA-6DB61BF9F761}"/>
                    </a:ext>
                  </a:extLst>
                </p:cNvPr>
                <p:cNvCxnSpPr/>
                <p:nvPr/>
              </p:nvCxnSpPr>
              <p:spPr>
                <a:xfrm>
                  <a:off x="2819400" y="3581400"/>
                  <a:ext cx="35052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43" name="Google Shape;932;g5df537fd69_1_554">
                  <a:extLst>
                    <a:ext uri="{FF2B5EF4-FFF2-40B4-BE49-F238E27FC236}">
                      <a16:creationId xmlns:a16="http://schemas.microsoft.com/office/drawing/2014/main" id="{C07F66B2-07E5-C747-9B31-E00426AF4A35}"/>
                    </a:ext>
                  </a:extLst>
                </p:cNvPr>
                <p:cNvCxnSpPr/>
                <p:nvPr/>
              </p:nvCxnSpPr>
              <p:spPr>
                <a:xfrm rot="10800000">
                  <a:off x="2819400" y="1447800"/>
                  <a:ext cx="0" cy="21336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sp>
              <p:nvSpPr>
                <p:cNvPr id="44" name="Google Shape;933;g5df537fd69_1_554">
                  <a:extLst>
                    <a:ext uri="{FF2B5EF4-FFF2-40B4-BE49-F238E27FC236}">
                      <a16:creationId xmlns:a16="http://schemas.microsoft.com/office/drawing/2014/main" id="{0F283351-707D-744B-B7E2-A3A755F66D03}"/>
                    </a:ext>
                  </a:extLst>
                </p:cNvPr>
                <p:cNvSpPr/>
                <p:nvPr/>
              </p:nvSpPr>
              <p:spPr>
                <a:xfrm>
                  <a:off x="3200401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934;g5df537fd69_1_554">
                  <a:extLst>
                    <a:ext uri="{FF2B5EF4-FFF2-40B4-BE49-F238E27FC236}">
                      <a16:creationId xmlns:a16="http://schemas.microsoft.com/office/drawing/2014/main" id="{92C93B5D-E2C9-8B48-B958-09F57A3C9BD3}"/>
                    </a:ext>
                  </a:extLst>
                </p:cNvPr>
                <p:cNvSpPr/>
                <p:nvPr/>
              </p:nvSpPr>
              <p:spPr>
                <a:xfrm>
                  <a:off x="37338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935;g5df537fd69_1_554">
                  <a:extLst>
                    <a:ext uri="{FF2B5EF4-FFF2-40B4-BE49-F238E27FC236}">
                      <a16:creationId xmlns:a16="http://schemas.microsoft.com/office/drawing/2014/main" id="{D988946F-3142-8A47-8E38-D8D22961B57C}"/>
                    </a:ext>
                  </a:extLst>
                </p:cNvPr>
                <p:cNvSpPr/>
                <p:nvPr/>
              </p:nvSpPr>
              <p:spPr>
                <a:xfrm>
                  <a:off x="42672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936;g5df537fd69_1_554">
                  <a:extLst>
                    <a:ext uri="{FF2B5EF4-FFF2-40B4-BE49-F238E27FC236}">
                      <a16:creationId xmlns:a16="http://schemas.microsoft.com/office/drawing/2014/main" id="{DDC66CB1-495B-974A-83FD-E716AEE60B06}"/>
                    </a:ext>
                  </a:extLst>
                </p:cNvPr>
                <p:cNvSpPr/>
                <p:nvPr/>
              </p:nvSpPr>
              <p:spPr>
                <a:xfrm>
                  <a:off x="48006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937;g5df537fd69_1_554">
                  <a:extLst>
                    <a:ext uri="{FF2B5EF4-FFF2-40B4-BE49-F238E27FC236}">
                      <a16:creationId xmlns:a16="http://schemas.microsoft.com/office/drawing/2014/main" id="{2653E722-F059-F044-8C34-F25177045F1D}"/>
                    </a:ext>
                  </a:extLst>
                </p:cNvPr>
                <p:cNvSpPr/>
                <p:nvPr/>
              </p:nvSpPr>
              <p:spPr>
                <a:xfrm>
                  <a:off x="5291138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938;g5df537fd69_1_554">
                  <a:extLst>
                    <a:ext uri="{FF2B5EF4-FFF2-40B4-BE49-F238E27FC236}">
                      <a16:creationId xmlns:a16="http://schemas.microsoft.com/office/drawing/2014/main" id="{C29CBFBC-FE45-7344-A3BC-56ED111FC7F0}"/>
                    </a:ext>
                  </a:extLst>
                </p:cNvPr>
                <p:cNvSpPr/>
                <p:nvPr/>
              </p:nvSpPr>
              <p:spPr>
                <a:xfrm>
                  <a:off x="3200401" y="1676400"/>
                  <a:ext cx="347700" cy="11430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939;g5df537fd69_1_554">
                  <a:extLst>
                    <a:ext uri="{FF2B5EF4-FFF2-40B4-BE49-F238E27FC236}">
                      <a16:creationId xmlns:a16="http://schemas.microsoft.com/office/drawing/2014/main" id="{B8E15B3B-2E8A-2044-8341-AF505EFEE610}"/>
                    </a:ext>
                  </a:extLst>
                </p:cNvPr>
                <p:cNvSpPr/>
                <p:nvPr/>
              </p:nvSpPr>
              <p:spPr>
                <a:xfrm>
                  <a:off x="3733800" y="2209800"/>
                  <a:ext cx="347700" cy="609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940;g5df537fd69_1_554">
                  <a:extLst>
                    <a:ext uri="{FF2B5EF4-FFF2-40B4-BE49-F238E27FC236}">
                      <a16:creationId xmlns:a16="http://schemas.microsoft.com/office/drawing/2014/main" id="{CBE2D4D5-9CDA-634E-885B-A38CCEC263FC}"/>
                    </a:ext>
                  </a:extLst>
                </p:cNvPr>
                <p:cNvSpPr/>
                <p:nvPr/>
              </p:nvSpPr>
              <p:spPr>
                <a:xfrm>
                  <a:off x="4267200" y="2376488"/>
                  <a:ext cx="347700" cy="442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941;g5df537fd69_1_554">
                  <a:extLst>
                    <a:ext uri="{FF2B5EF4-FFF2-40B4-BE49-F238E27FC236}">
                      <a16:creationId xmlns:a16="http://schemas.microsoft.com/office/drawing/2014/main" id="{FFB69632-028A-1D4D-A5CC-411C1D65CBFE}"/>
                    </a:ext>
                  </a:extLst>
                </p:cNvPr>
                <p:cNvSpPr/>
                <p:nvPr/>
              </p:nvSpPr>
              <p:spPr>
                <a:xfrm>
                  <a:off x="4800600" y="2514600"/>
                  <a:ext cx="347700" cy="304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942;g5df537fd69_1_554">
                  <a:extLst>
                    <a:ext uri="{FF2B5EF4-FFF2-40B4-BE49-F238E27FC236}">
                      <a16:creationId xmlns:a16="http://schemas.microsoft.com/office/drawing/2014/main" id="{957FF170-617B-254E-85FC-120B4D30E74F}"/>
                    </a:ext>
                  </a:extLst>
                </p:cNvPr>
                <p:cNvSpPr/>
                <p:nvPr/>
              </p:nvSpPr>
              <p:spPr>
                <a:xfrm>
                  <a:off x="5291138" y="2590800"/>
                  <a:ext cx="347700" cy="228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" name="Google Shape;943;g5df537fd69_1_554">
                <a:extLst>
                  <a:ext uri="{FF2B5EF4-FFF2-40B4-BE49-F238E27FC236}">
                    <a16:creationId xmlns:a16="http://schemas.microsoft.com/office/drawing/2014/main" id="{89DD0D27-CC08-F643-8692-C953BF28A618}"/>
                  </a:ext>
                </a:extLst>
              </p:cNvPr>
              <p:cNvSpPr txBox="1"/>
              <p:nvPr/>
            </p:nvSpPr>
            <p:spPr>
              <a:xfrm>
                <a:off x="1881517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44;g5df537fd69_1_554">
                <a:extLst>
                  <a:ext uri="{FF2B5EF4-FFF2-40B4-BE49-F238E27FC236}">
                    <a16:creationId xmlns:a16="http://schemas.microsoft.com/office/drawing/2014/main" id="{6B5F937A-37A5-9147-B1E2-8FAD159BA630}"/>
                  </a:ext>
                </a:extLst>
              </p:cNvPr>
              <p:cNvSpPr txBox="1"/>
              <p:nvPr/>
            </p:nvSpPr>
            <p:spPr>
              <a:xfrm>
                <a:off x="23307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45;g5df537fd69_1_554">
                <a:extLst>
                  <a:ext uri="{FF2B5EF4-FFF2-40B4-BE49-F238E27FC236}">
                    <a16:creationId xmlns:a16="http://schemas.microsoft.com/office/drawing/2014/main" id="{CB9EF948-A7D7-7F45-9438-AFF885215B75}"/>
                  </a:ext>
                </a:extLst>
              </p:cNvPr>
              <p:cNvSpPr txBox="1"/>
              <p:nvPr/>
            </p:nvSpPr>
            <p:spPr>
              <a:xfrm>
                <a:off x="27879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46;g5df537fd69_1_554">
                <a:extLst>
                  <a:ext uri="{FF2B5EF4-FFF2-40B4-BE49-F238E27FC236}">
                    <a16:creationId xmlns:a16="http://schemas.microsoft.com/office/drawing/2014/main" id="{A0B54EA2-AAD5-5E4B-86A2-4E7ED413EAEC}"/>
                  </a:ext>
                </a:extLst>
              </p:cNvPr>
              <p:cNvSpPr txBox="1"/>
              <p:nvPr/>
            </p:nvSpPr>
            <p:spPr>
              <a:xfrm>
                <a:off x="316897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47;g5df537fd69_1_554">
                <a:extLst>
                  <a:ext uri="{FF2B5EF4-FFF2-40B4-BE49-F238E27FC236}">
                    <a16:creationId xmlns:a16="http://schemas.microsoft.com/office/drawing/2014/main" id="{B9408D4C-EAAA-8241-BDD9-BBEFC065C208}"/>
                  </a:ext>
                </a:extLst>
              </p:cNvPr>
              <p:cNvSpPr txBox="1"/>
              <p:nvPr/>
            </p:nvSpPr>
            <p:spPr>
              <a:xfrm>
                <a:off x="358172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4" name="Google Shape;948;g5df537fd69_1_554">
            <a:extLst>
              <a:ext uri="{FF2B5EF4-FFF2-40B4-BE49-F238E27FC236}">
                <a16:creationId xmlns:a16="http://schemas.microsoft.com/office/drawing/2014/main" id="{2A5449EC-0F61-CC40-8476-FE89658B32D3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734" y="2834640"/>
            <a:ext cx="4379100" cy="3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949;g5df537fd69_1_554">
            <a:extLst>
              <a:ext uri="{FF2B5EF4-FFF2-40B4-BE49-F238E27FC236}">
                <a16:creationId xmlns:a16="http://schemas.microsoft.com/office/drawing/2014/main" id="{58B611AA-B384-4140-A32F-070263C32A63}"/>
              </a:ext>
            </a:extLst>
          </p:cNvPr>
          <p:cNvSpPr txBox="1"/>
          <p:nvPr/>
        </p:nvSpPr>
        <p:spPr>
          <a:xfrm rot="-5400000">
            <a:off x="5074300" y="4048697"/>
            <a:ext cx="163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50;g5df537fd69_1_554">
            <a:extLst>
              <a:ext uri="{FF2B5EF4-FFF2-40B4-BE49-F238E27FC236}">
                <a16:creationId xmlns:a16="http://schemas.microsoft.com/office/drawing/2014/main" id="{C708D595-EF00-E74E-B1FB-62E91D3F5FC6}"/>
              </a:ext>
            </a:extLst>
          </p:cNvPr>
          <p:cNvSpPr txBox="1"/>
          <p:nvPr/>
        </p:nvSpPr>
        <p:spPr>
          <a:xfrm>
            <a:off x="6736080" y="5943601"/>
            <a:ext cx="299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Processors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526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C887-3D8B-614B-8E13-31735EE7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(heartbreaking) Law (in words)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234DE-BD07-D345-9329-D675EA405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sym typeface="Calibri"/>
              </a:rPr>
              <a:t>Amdahl’s Law tells us that to achieve linear speedup with more processors:</a:t>
            </a:r>
          </a:p>
          <a:p>
            <a:pPr marL="876278" lvl="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i="1" dirty="0">
                <a:solidFill>
                  <a:schemeClr val="dk1"/>
                </a:solidFill>
                <a:sym typeface="Calibri"/>
              </a:rPr>
              <a:t>none</a:t>
            </a:r>
            <a:r>
              <a:rPr lang="en-US" dirty="0">
                <a:solidFill>
                  <a:schemeClr val="dk1"/>
                </a:solidFill>
                <a:sym typeface="Calibri"/>
              </a:rPr>
              <a:t> of the original computation can be serial (non-parallelizable)</a:t>
            </a:r>
          </a:p>
          <a:p>
            <a:pPr marL="34289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endParaRPr lang="en-US" dirty="0"/>
          </a:p>
          <a:p>
            <a:pPr marL="34289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sym typeface="Calibri"/>
              </a:rPr>
              <a:t>To get a speedup of 90 from 100 processors, the percentage of the original program that could be scalar would have to be 0.1% or less</a:t>
            </a:r>
            <a:endParaRPr lang="en-US" dirty="0"/>
          </a:p>
          <a:p>
            <a:pPr marL="342891" indent="-342891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3200"/>
              <a:buNone/>
            </a:pPr>
            <a:endParaRPr lang="en-US" dirty="0">
              <a:solidFill>
                <a:schemeClr val="dk1"/>
              </a:solidFill>
              <a:sym typeface="Calibri"/>
            </a:endParaRPr>
          </a:p>
          <a:p>
            <a:pPr marL="342891" indent="-342891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chemeClr val="dk1"/>
                </a:solidFill>
                <a:sym typeface="Calibri"/>
              </a:rPr>
              <a:t>		Speedup  =  1/(.001 + .999/</a:t>
            </a:r>
            <a:r>
              <a:rPr lang="en-US" dirty="0"/>
              <a:t>10</a:t>
            </a:r>
            <a:r>
              <a:rPr lang="en-US" dirty="0">
                <a:solidFill>
                  <a:schemeClr val="dk1"/>
                </a:solidFill>
                <a:sym typeface="Calibri"/>
              </a:rPr>
              <a:t>0)  =  90.99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BEAEB-CA71-9E4E-894F-160DED18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47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1CD4-79DF-4008-A800-44852EDC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8672-0509-5F47-A877-5FA68CDC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463676"/>
            <a:ext cx="11186163" cy="4708523"/>
          </a:xfrm>
        </p:spPr>
        <p:txBody>
          <a:bodyPr/>
          <a:lstStyle/>
          <a:p>
            <a:pPr lvl="1"/>
            <a:endParaRPr lang="en-US" dirty="0">
              <a:solidFill>
                <a:schemeClr val="dk1"/>
              </a:solidFill>
              <a:sym typeface="Calibri"/>
            </a:endParaRP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Suppose a program spends 50% of its time in a 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routine.</a:t>
            </a: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How much must you speed up 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to make the program run 2x faster?</a:t>
            </a:r>
            <a:endParaRPr lang="en-US" sz="2400" dirty="0">
              <a:solidFill>
                <a:srgbClr val="000000"/>
              </a:solidFill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A9543-ECEB-CE4C-BDB0-C3AA279A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 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75870" t="-3472" r="-1087" b="-11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oogle Shape;972;g5df537fd69_1_656">
            <a:extLst>
              <a:ext uri="{FF2B5EF4-FFF2-40B4-BE49-F238E27FC236}">
                <a16:creationId xmlns:a16="http://schemas.microsoft.com/office/drawing/2014/main" id="{904298B9-8BD2-BD4C-ADA0-6C817B229A6A}"/>
              </a:ext>
            </a:extLst>
          </p:cNvPr>
          <p:cNvGrpSpPr/>
          <p:nvPr/>
        </p:nvGrpSpPr>
        <p:grpSpPr>
          <a:xfrm>
            <a:off x="1449574" y="4129904"/>
            <a:ext cx="3389791" cy="523187"/>
            <a:chOff x="869214" y="1743728"/>
            <a:chExt cx="3389790" cy="392400"/>
          </a:xfrm>
        </p:grpSpPr>
        <p:sp>
          <p:nvSpPr>
            <p:cNvPr id="9" name="Google Shape;973;g5df537fd69_1_656">
              <a:extLst>
                <a:ext uri="{FF2B5EF4-FFF2-40B4-BE49-F238E27FC236}">
                  <a16:creationId xmlns:a16="http://schemas.microsoft.com/office/drawing/2014/main" id="{40207452-54EF-3F43-A690-124880FFAB88}"/>
                </a:ext>
              </a:extLst>
            </p:cNvPr>
            <p:cNvSpPr txBox="1"/>
            <p:nvPr/>
          </p:nvSpPr>
          <p:spPr>
            <a:xfrm>
              <a:off x="1515804" y="1743728"/>
              <a:ext cx="27432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2800" b="1">
                <a:solidFill>
                  <a:srgbClr val="FF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0" name="Google Shape;974;g5df537fd69_1_656">
              <a:extLst>
                <a:ext uri="{FF2B5EF4-FFF2-40B4-BE49-F238E27FC236}">
                  <a16:creationId xmlns:a16="http://schemas.microsoft.com/office/drawing/2014/main" id="{CC1730B3-2522-E542-BCD1-15F12866375D}"/>
                </a:ext>
              </a:extLst>
            </p:cNvPr>
            <p:cNvSpPr/>
            <p:nvPr/>
          </p:nvSpPr>
          <p:spPr>
            <a:xfrm>
              <a:off x="869214" y="1761089"/>
              <a:ext cx="563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975;g5df537fd69_1_656">
            <a:extLst>
              <a:ext uri="{FF2B5EF4-FFF2-40B4-BE49-F238E27FC236}">
                <a16:creationId xmlns:a16="http://schemas.microsoft.com/office/drawing/2014/main" id="{D4CDAAE5-87D0-D54B-A42A-02077DDE39BB}"/>
              </a:ext>
            </a:extLst>
          </p:cNvPr>
          <p:cNvGrpSpPr/>
          <p:nvPr/>
        </p:nvGrpSpPr>
        <p:grpSpPr>
          <a:xfrm>
            <a:off x="1449599" y="4587120"/>
            <a:ext cx="3389812" cy="523200"/>
            <a:chOff x="868997" y="3240088"/>
            <a:chExt cx="3389812" cy="523200"/>
          </a:xfrm>
        </p:grpSpPr>
        <p:sp>
          <p:nvSpPr>
            <p:cNvPr id="12" name="Google Shape;976;g5df537fd69_1_656">
              <a:extLst>
                <a:ext uri="{FF2B5EF4-FFF2-40B4-BE49-F238E27FC236}">
                  <a16:creationId xmlns:a16="http://schemas.microsoft.com/office/drawing/2014/main" id="{A3192D8F-8F6B-F548-A122-091A9ED66297}"/>
                </a:ext>
              </a:extLst>
            </p:cNvPr>
            <p:cNvSpPr txBox="1"/>
            <p:nvPr/>
          </p:nvSpPr>
          <p:spPr>
            <a:xfrm>
              <a:off x="1515609" y="32400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 b="1">
                <a:solidFill>
                  <a:srgbClr val="40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3" name="Google Shape;977;g5df537fd69_1_656">
              <a:extLst>
                <a:ext uri="{FF2B5EF4-FFF2-40B4-BE49-F238E27FC236}">
                  <a16:creationId xmlns:a16="http://schemas.microsoft.com/office/drawing/2014/main" id="{F75ADF46-6BE9-A24B-93B1-6E384A31089E}"/>
                </a:ext>
              </a:extLst>
            </p:cNvPr>
            <p:cNvSpPr/>
            <p:nvPr/>
          </p:nvSpPr>
          <p:spPr>
            <a:xfrm>
              <a:off x="868997" y="32632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978;g5df537fd69_1_656">
            <a:extLst>
              <a:ext uri="{FF2B5EF4-FFF2-40B4-BE49-F238E27FC236}">
                <a16:creationId xmlns:a16="http://schemas.microsoft.com/office/drawing/2014/main" id="{1622DA9A-7CDE-AA43-85F6-6220A93EFCC0}"/>
              </a:ext>
            </a:extLst>
          </p:cNvPr>
          <p:cNvGrpSpPr/>
          <p:nvPr/>
        </p:nvGrpSpPr>
        <p:grpSpPr>
          <a:xfrm>
            <a:off x="1449601" y="5044320"/>
            <a:ext cx="3389811" cy="523200"/>
            <a:chOff x="868998" y="4154488"/>
            <a:chExt cx="3389811" cy="523200"/>
          </a:xfrm>
        </p:grpSpPr>
        <p:sp>
          <p:nvSpPr>
            <p:cNvPr id="15" name="Google Shape;979;g5df537fd69_1_656">
              <a:extLst>
                <a:ext uri="{FF2B5EF4-FFF2-40B4-BE49-F238E27FC236}">
                  <a16:creationId xmlns:a16="http://schemas.microsoft.com/office/drawing/2014/main" id="{F5AF3B9C-BF60-5948-A194-C27B3091C6F6}"/>
                </a:ext>
              </a:extLst>
            </p:cNvPr>
            <p:cNvSpPr txBox="1"/>
            <p:nvPr/>
          </p:nvSpPr>
          <p:spPr>
            <a:xfrm>
              <a:off x="1515609" y="41544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2800" b="1">
                <a:solidFill>
                  <a:srgbClr val="FF66A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6" name="Google Shape;980;g5df537fd69_1_656">
              <a:extLst>
                <a:ext uri="{FF2B5EF4-FFF2-40B4-BE49-F238E27FC236}">
                  <a16:creationId xmlns:a16="http://schemas.microsoft.com/office/drawing/2014/main" id="{ED4D94C8-014E-C14B-8447-99BBA203FC99}"/>
                </a:ext>
              </a:extLst>
            </p:cNvPr>
            <p:cNvSpPr/>
            <p:nvPr/>
          </p:nvSpPr>
          <p:spPr>
            <a:xfrm>
              <a:off x="868998" y="41776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81;g5df537fd69_1_656">
            <a:extLst>
              <a:ext uri="{FF2B5EF4-FFF2-40B4-BE49-F238E27FC236}">
                <a16:creationId xmlns:a16="http://schemas.microsoft.com/office/drawing/2014/main" id="{19A0EC9E-C67E-C542-BFA8-6E338034F366}"/>
              </a:ext>
            </a:extLst>
          </p:cNvPr>
          <p:cNvGrpSpPr/>
          <p:nvPr/>
        </p:nvGrpSpPr>
        <p:grpSpPr>
          <a:xfrm>
            <a:off x="1449601" y="5502058"/>
            <a:ext cx="3572811" cy="521100"/>
            <a:chOff x="856298" y="5068888"/>
            <a:chExt cx="3572811" cy="521100"/>
          </a:xfrm>
        </p:grpSpPr>
        <p:sp>
          <p:nvSpPr>
            <p:cNvPr id="18" name="Google Shape;982;g5df537fd69_1_656">
              <a:extLst>
                <a:ext uri="{FF2B5EF4-FFF2-40B4-BE49-F238E27FC236}">
                  <a16:creationId xmlns:a16="http://schemas.microsoft.com/office/drawing/2014/main" id="{385FAD00-5004-C044-B997-3D64B7E8DEDF}"/>
                </a:ext>
              </a:extLst>
            </p:cNvPr>
            <p:cNvSpPr txBox="1"/>
            <p:nvPr/>
          </p:nvSpPr>
          <p:spPr>
            <a:xfrm>
              <a:off x="1502909" y="5068888"/>
              <a:ext cx="29262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 dirty="0">
                  <a:solidFill>
                    <a:srgbClr val="BF9000"/>
                  </a:solidFill>
                  <a:latin typeface="Calibri"/>
                  <a:ea typeface="Calibri"/>
                  <a:cs typeface="Calibri"/>
                  <a:sym typeface="Calibri"/>
                </a:rPr>
                <a:t>None of the above</a:t>
              </a:r>
              <a:endParaRPr sz="2800" b="1" dirty="0">
                <a:solidFill>
                  <a:srgbClr val="BF9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9" name="Google Shape;983;g5df537fd69_1_656">
              <a:extLst>
                <a:ext uri="{FF2B5EF4-FFF2-40B4-BE49-F238E27FC236}">
                  <a16:creationId xmlns:a16="http://schemas.microsoft.com/office/drawing/2014/main" id="{7C18ABC1-2C1C-094E-965C-B3DD99E2AF05}"/>
                </a:ext>
              </a:extLst>
            </p:cNvPr>
            <p:cNvSpPr/>
            <p:nvPr/>
          </p:nvSpPr>
          <p:spPr>
            <a:xfrm>
              <a:off x="856298" y="5091501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985;g5df537fd69_1_656">
            <a:extLst>
              <a:ext uri="{FF2B5EF4-FFF2-40B4-BE49-F238E27FC236}">
                <a16:creationId xmlns:a16="http://schemas.microsoft.com/office/drawing/2014/main" id="{4955B76A-85CD-6141-92A1-145E7090ADAF}"/>
              </a:ext>
            </a:extLst>
          </p:cNvPr>
          <p:cNvSpPr/>
          <p:nvPr/>
        </p:nvSpPr>
        <p:spPr>
          <a:xfrm>
            <a:off x="1449600" y="4038480"/>
            <a:ext cx="3657600" cy="20118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" name="Google Shape;872;g5df537fd69_1_39">
            <a:extLst>
              <a:ext uri="{FF2B5EF4-FFF2-40B4-BE49-F238E27FC236}">
                <a16:creationId xmlns:a16="http://schemas.microsoft.com/office/drawing/2014/main" id="{75D93D38-3707-C548-B09C-152D8CCA9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928960"/>
              </p:ext>
            </p:extLst>
          </p:nvPr>
        </p:nvGraphicFramePr>
        <p:xfrm>
          <a:off x="873300" y="120273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514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1CD4-79DF-4008-A800-44852EDC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8672-0509-5F47-A877-5FA68CDC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463676"/>
            <a:ext cx="11353024" cy="4708523"/>
          </a:xfrm>
        </p:spPr>
        <p:txBody>
          <a:bodyPr/>
          <a:lstStyle/>
          <a:p>
            <a:pPr lvl="1"/>
            <a:endParaRPr lang="en-US" dirty="0">
              <a:solidFill>
                <a:schemeClr val="dk1"/>
              </a:solidFill>
              <a:sym typeface="Calibri"/>
            </a:endParaRP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Suppose a program spends 50% of its time in a 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routine.</a:t>
            </a: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How much must you speed up 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to make the program run 2x faster?</a:t>
            </a:r>
            <a:endParaRPr lang="en-US" sz="2400" dirty="0">
              <a:solidFill>
                <a:srgbClr val="000000"/>
              </a:solidFill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A9543-ECEB-CE4C-BDB0-C3AA279A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 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75870" t="-3472" r="-1087" b="-11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oogle Shape;972;g5df537fd69_1_656">
            <a:extLst>
              <a:ext uri="{FF2B5EF4-FFF2-40B4-BE49-F238E27FC236}">
                <a16:creationId xmlns:a16="http://schemas.microsoft.com/office/drawing/2014/main" id="{904298B9-8BD2-BD4C-ADA0-6C817B229A6A}"/>
              </a:ext>
            </a:extLst>
          </p:cNvPr>
          <p:cNvGrpSpPr/>
          <p:nvPr/>
        </p:nvGrpSpPr>
        <p:grpSpPr>
          <a:xfrm>
            <a:off x="1449574" y="4129904"/>
            <a:ext cx="3389791" cy="523187"/>
            <a:chOff x="869214" y="1743728"/>
            <a:chExt cx="3389790" cy="392400"/>
          </a:xfrm>
        </p:grpSpPr>
        <p:sp>
          <p:nvSpPr>
            <p:cNvPr id="9" name="Google Shape;973;g5df537fd69_1_656">
              <a:extLst>
                <a:ext uri="{FF2B5EF4-FFF2-40B4-BE49-F238E27FC236}">
                  <a16:creationId xmlns:a16="http://schemas.microsoft.com/office/drawing/2014/main" id="{40207452-54EF-3F43-A690-124880FFAB88}"/>
                </a:ext>
              </a:extLst>
            </p:cNvPr>
            <p:cNvSpPr txBox="1"/>
            <p:nvPr/>
          </p:nvSpPr>
          <p:spPr>
            <a:xfrm>
              <a:off x="1515804" y="1743728"/>
              <a:ext cx="27432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2800" b="1">
                <a:solidFill>
                  <a:srgbClr val="FF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0" name="Google Shape;974;g5df537fd69_1_656">
              <a:extLst>
                <a:ext uri="{FF2B5EF4-FFF2-40B4-BE49-F238E27FC236}">
                  <a16:creationId xmlns:a16="http://schemas.microsoft.com/office/drawing/2014/main" id="{CC1730B3-2522-E542-BCD1-15F12866375D}"/>
                </a:ext>
              </a:extLst>
            </p:cNvPr>
            <p:cNvSpPr/>
            <p:nvPr/>
          </p:nvSpPr>
          <p:spPr>
            <a:xfrm>
              <a:off x="869214" y="1761089"/>
              <a:ext cx="563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975;g5df537fd69_1_656">
            <a:extLst>
              <a:ext uri="{FF2B5EF4-FFF2-40B4-BE49-F238E27FC236}">
                <a16:creationId xmlns:a16="http://schemas.microsoft.com/office/drawing/2014/main" id="{D4CDAAE5-87D0-D54B-A42A-02077DDE39BB}"/>
              </a:ext>
            </a:extLst>
          </p:cNvPr>
          <p:cNvGrpSpPr/>
          <p:nvPr/>
        </p:nvGrpSpPr>
        <p:grpSpPr>
          <a:xfrm>
            <a:off x="1449599" y="4587120"/>
            <a:ext cx="3389812" cy="523200"/>
            <a:chOff x="868997" y="3240088"/>
            <a:chExt cx="3389812" cy="523200"/>
          </a:xfrm>
        </p:grpSpPr>
        <p:sp>
          <p:nvSpPr>
            <p:cNvPr id="12" name="Google Shape;976;g5df537fd69_1_656">
              <a:extLst>
                <a:ext uri="{FF2B5EF4-FFF2-40B4-BE49-F238E27FC236}">
                  <a16:creationId xmlns:a16="http://schemas.microsoft.com/office/drawing/2014/main" id="{A3192D8F-8F6B-F548-A122-091A9ED66297}"/>
                </a:ext>
              </a:extLst>
            </p:cNvPr>
            <p:cNvSpPr txBox="1"/>
            <p:nvPr/>
          </p:nvSpPr>
          <p:spPr>
            <a:xfrm>
              <a:off x="1515609" y="32400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 b="1">
                <a:solidFill>
                  <a:srgbClr val="40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3" name="Google Shape;977;g5df537fd69_1_656">
              <a:extLst>
                <a:ext uri="{FF2B5EF4-FFF2-40B4-BE49-F238E27FC236}">
                  <a16:creationId xmlns:a16="http://schemas.microsoft.com/office/drawing/2014/main" id="{F75ADF46-6BE9-A24B-93B1-6E384A31089E}"/>
                </a:ext>
              </a:extLst>
            </p:cNvPr>
            <p:cNvSpPr/>
            <p:nvPr/>
          </p:nvSpPr>
          <p:spPr>
            <a:xfrm>
              <a:off x="868997" y="32632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978;g5df537fd69_1_656">
            <a:extLst>
              <a:ext uri="{FF2B5EF4-FFF2-40B4-BE49-F238E27FC236}">
                <a16:creationId xmlns:a16="http://schemas.microsoft.com/office/drawing/2014/main" id="{1622DA9A-7CDE-AA43-85F6-6220A93EFCC0}"/>
              </a:ext>
            </a:extLst>
          </p:cNvPr>
          <p:cNvGrpSpPr/>
          <p:nvPr/>
        </p:nvGrpSpPr>
        <p:grpSpPr>
          <a:xfrm>
            <a:off x="1449601" y="5044320"/>
            <a:ext cx="3389811" cy="523200"/>
            <a:chOff x="868998" y="4154488"/>
            <a:chExt cx="3389811" cy="523200"/>
          </a:xfrm>
        </p:grpSpPr>
        <p:sp>
          <p:nvSpPr>
            <p:cNvPr id="15" name="Google Shape;979;g5df537fd69_1_656">
              <a:extLst>
                <a:ext uri="{FF2B5EF4-FFF2-40B4-BE49-F238E27FC236}">
                  <a16:creationId xmlns:a16="http://schemas.microsoft.com/office/drawing/2014/main" id="{F5AF3B9C-BF60-5948-A194-C27B3091C6F6}"/>
                </a:ext>
              </a:extLst>
            </p:cNvPr>
            <p:cNvSpPr txBox="1"/>
            <p:nvPr/>
          </p:nvSpPr>
          <p:spPr>
            <a:xfrm>
              <a:off x="1515609" y="41544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2800" b="1">
                <a:solidFill>
                  <a:srgbClr val="FF66A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6" name="Google Shape;980;g5df537fd69_1_656">
              <a:extLst>
                <a:ext uri="{FF2B5EF4-FFF2-40B4-BE49-F238E27FC236}">
                  <a16:creationId xmlns:a16="http://schemas.microsoft.com/office/drawing/2014/main" id="{ED4D94C8-014E-C14B-8447-99BBA203FC99}"/>
                </a:ext>
              </a:extLst>
            </p:cNvPr>
            <p:cNvSpPr/>
            <p:nvPr/>
          </p:nvSpPr>
          <p:spPr>
            <a:xfrm>
              <a:off x="868998" y="41776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81;g5df537fd69_1_656">
            <a:extLst>
              <a:ext uri="{FF2B5EF4-FFF2-40B4-BE49-F238E27FC236}">
                <a16:creationId xmlns:a16="http://schemas.microsoft.com/office/drawing/2014/main" id="{19A0EC9E-C67E-C542-BFA8-6E338034F366}"/>
              </a:ext>
            </a:extLst>
          </p:cNvPr>
          <p:cNvGrpSpPr/>
          <p:nvPr/>
        </p:nvGrpSpPr>
        <p:grpSpPr>
          <a:xfrm>
            <a:off x="1449601" y="5502058"/>
            <a:ext cx="3572811" cy="521100"/>
            <a:chOff x="856298" y="5068888"/>
            <a:chExt cx="3572811" cy="521100"/>
          </a:xfrm>
        </p:grpSpPr>
        <p:sp>
          <p:nvSpPr>
            <p:cNvPr id="18" name="Google Shape;982;g5df537fd69_1_656">
              <a:extLst>
                <a:ext uri="{FF2B5EF4-FFF2-40B4-BE49-F238E27FC236}">
                  <a16:creationId xmlns:a16="http://schemas.microsoft.com/office/drawing/2014/main" id="{385FAD00-5004-C044-B997-3D64B7E8DEDF}"/>
                </a:ext>
              </a:extLst>
            </p:cNvPr>
            <p:cNvSpPr txBox="1"/>
            <p:nvPr/>
          </p:nvSpPr>
          <p:spPr>
            <a:xfrm>
              <a:off x="1502909" y="5068888"/>
              <a:ext cx="29262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 dirty="0">
                  <a:solidFill>
                    <a:srgbClr val="BF9000"/>
                  </a:solidFill>
                  <a:latin typeface="Calibri"/>
                  <a:ea typeface="Calibri"/>
                  <a:cs typeface="Calibri"/>
                  <a:sym typeface="Calibri"/>
                </a:rPr>
                <a:t>None of the above</a:t>
              </a:r>
              <a:endParaRPr sz="2800" b="1" dirty="0">
                <a:solidFill>
                  <a:srgbClr val="BF9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9" name="Google Shape;983;g5df537fd69_1_656">
              <a:extLst>
                <a:ext uri="{FF2B5EF4-FFF2-40B4-BE49-F238E27FC236}">
                  <a16:creationId xmlns:a16="http://schemas.microsoft.com/office/drawing/2014/main" id="{7C18ABC1-2C1C-094E-965C-B3DD99E2AF05}"/>
                </a:ext>
              </a:extLst>
            </p:cNvPr>
            <p:cNvSpPr/>
            <p:nvPr/>
          </p:nvSpPr>
          <p:spPr>
            <a:xfrm>
              <a:off x="856298" y="5091501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985;g5df537fd69_1_656">
            <a:extLst>
              <a:ext uri="{FF2B5EF4-FFF2-40B4-BE49-F238E27FC236}">
                <a16:creationId xmlns:a16="http://schemas.microsoft.com/office/drawing/2014/main" id="{4955B76A-85CD-6141-92A1-145E7090ADAF}"/>
              </a:ext>
            </a:extLst>
          </p:cNvPr>
          <p:cNvSpPr/>
          <p:nvPr/>
        </p:nvSpPr>
        <p:spPr>
          <a:xfrm>
            <a:off x="1449600" y="4038480"/>
            <a:ext cx="3657600" cy="20118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" name="Google Shape;872;g5df537fd69_1_39">
            <a:extLst>
              <a:ext uri="{FF2B5EF4-FFF2-40B4-BE49-F238E27FC236}">
                <a16:creationId xmlns:a16="http://schemas.microsoft.com/office/drawing/2014/main" id="{75D93D38-3707-C548-B09C-152D8CCA9E41}"/>
              </a:ext>
            </a:extLst>
          </p:cNvPr>
          <p:cNvGraphicFramePr/>
          <p:nvPr/>
        </p:nvGraphicFramePr>
        <p:xfrm>
          <a:off x="873300" y="120273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Google Shape;1005;g5df537fd69_1_676">
            <a:extLst>
              <a:ext uri="{FF2B5EF4-FFF2-40B4-BE49-F238E27FC236}">
                <a16:creationId xmlns:a16="http://schemas.microsoft.com/office/drawing/2014/main" id="{970111C6-A28D-4326-88AF-41A35C810F4A}"/>
              </a:ext>
            </a:extLst>
          </p:cNvPr>
          <p:cNvSpPr/>
          <p:nvPr/>
        </p:nvSpPr>
        <p:spPr>
          <a:xfrm>
            <a:off x="5753764" y="3126480"/>
            <a:ext cx="5545200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87330" indent="-287330" algn="ctr">
              <a:buClr>
                <a:schemeClr val="accent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Speedup = 1 / [ (1 - F) + (F/S) ]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0" indent="-287330" algn="ctr">
              <a:spcBef>
                <a:spcPts val="960"/>
              </a:spcBef>
              <a:buClr>
                <a:schemeClr val="accent1"/>
              </a:buClr>
              <a:buSzPts val="3200"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= 1 / [ (1 - 0.5) + (0.5/S)]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0" indent="-287330" algn="ctr">
              <a:spcBef>
                <a:spcPts val="960"/>
              </a:spcBef>
              <a:buClr>
                <a:schemeClr val="accent1"/>
              </a:buClr>
              <a:buSzPts val="3200"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= 0.5 / ((1/2) – 0.5) = ∞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07;g5df537fd69_1_676">
            <a:extLst>
              <a:ext uri="{FF2B5EF4-FFF2-40B4-BE49-F238E27FC236}">
                <a16:creationId xmlns:a16="http://schemas.microsoft.com/office/drawing/2014/main" id="{2AB3EAE9-EDD1-4794-9CEA-10455948D29E}"/>
              </a:ext>
            </a:extLst>
          </p:cNvPr>
          <p:cNvSpPr txBox="1"/>
          <p:nvPr/>
        </p:nvSpPr>
        <p:spPr>
          <a:xfrm>
            <a:off x="5787711" y="5180667"/>
            <a:ext cx="5870400" cy="112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The square root would need to decrease to nothing before you got 2x speedup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5" name="Google Shape;1006;g5df537fd69_1_676">
            <a:extLst>
              <a:ext uri="{FF2B5EF4-FFF2-40B4-BE49-F238E27FC236}">
                <a16:creationId xmlns:a16="http://schemas.microsoft.com/office/drawing/2014/main" id="{087FBCCA-1351-4984-9C00-C7E78E3C3F64}"/>
              </a:ext>
            </a:extLst>
          </p:cNvPr>
          <p:cNvSpPr/>
          <p:nvPr/>
        </p:nvSpPr>
        <p:spPr>
          <a:xfrm>
            <a:off x="1487974" y="5590370"/>
            <a:ext cx="3566100" cy="365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9043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endParaRPr lang="en-US" dirty="0"/>
          </a:p>
          <a:p>
            <a:r>
              <a:rPr lang="en-US" b="1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  <a:p>
            <a:pPr lvl="1"/>
            <a:r>
              <a:rPr lang="en-US" sz="2800" b="1" dirty="0"/>
              <a:t>Data Races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664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E80D-D772-B033-6522-96587C14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scheduling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2C86-CD85-8DE3-95D5-530768501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Fair sharing of CPU time is insufficient</a:t>
            </a:r>
          </a:p>
          <a:p>
            <a:pPr lvl="1"/>
            <a:r>
              <a:rPr lang="en-US" dirty="0"/>
              <a:t>Maximize cache usage</a:t>
            </a:r>
          </a:p>
          <a:p>
            <a:pPr lvl="1"/>
            <a:r>
              <a:rPr lang="en-US" dirty="0"/>
              <a:t>Maximize processor affinity</a:t>
            </a:r>
          </a:p>
          <a:p>
            <a:pPr lvl="1"/>
            <a:r>
              <a:rPr lang="en-US" dirty="0"/>
              <a:t>Reduce energy consumption</a:t>
            </a:r>
          </a:p>
          <a:p>
            <a:pPr lvl="1"/>
            <a:r>
              <a:rPr lang="en-US" dirty="0"/>
              <a:t>Hybrid systems with heterogeneous processing capabilities</a:t>
            </a:r>
          </a:p>
          <a:p>
            <a:endParaRPr lang="en-US" dirty="0"/>
          </a:p>
          <a:p>
            <a:r>
              <a:rPr lang="en-US" dirty="0"/>
              <a:t>Particular focus: latency requirements</a:t>
            </a:r>
          </a:p>
          <a:p>
            <a:pPr lvl="1"/>
            <a:r>
              <a:rPr lang="en-US" dirty="0"/>
              <a:t>Some processes need to respond quickly to new data</a:t>
            </a:r>
          </a:p>
          <a:p>
            <a:pPr lvl="1"/>
            <a:r>
              <a:rPr lang="en-US" dirty="0"/>
              <a:t>They don’t need more processing </a:t>
            </a:r>
            <a:r>
              <a:rPr lang="en-US" i="1" dirty="0"/>
              <a:t>time</a:t>
            </a:r>
            <a:r>
              <a:rPr lang="en-US" dirty="0"/>
              <a:t>. They need the time more quickly</a:t>
            </a:r>
          </a:p>
          <a:p>
            <a:pPr lvl="1"/>
            <a:r>
              <a:rPr lang="en-US" dirty="0"/>
              <a:t>Heuristic shortcuts were added to CFS to allow some jobs to jump the queue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2F383-06D9-6644-1382-1F71ACFF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968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71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92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40287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  <a:p>
            <a:pPr marL="0" indent="0">
              <a:buNone/>
            </a:pPr>
            <a:r>
              <a:rPr lang="en-US" i="1" dirty="0"/>
              <a:t>These instructions could be interleaved in any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880000" cy="26776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5362005" y="2182799"/>
            <a:ext cx="3880000" cy="26776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3ED0-3E7A-40F4-8FA0-ABA421D248D0}"/>
              </a:ext>
            </a:extLst>
          </p:cNvPr>
          <p:cNvSpPr txBox="1"/>
          <p:nvPr/>
        </p:nvSpPr>
        <p:spPr>
          <a:xfrm>
            <a:off x="9504421" y="1948941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0x8049a1c</a:t>
            </a:r>
          </a:p>
        </p:txBody>
      </p:sp>
    </p:spTree>
    <p:extLst>
      <p:ext uri="{BB962C8B-B14F-4D97-AF65-F5344CB8AC3E}">
        <p14:creationId xmlns:p14="http://schemas.microsoft.com/office/powerpoint/2010/main" val="9867235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59DF5-0A83-87F8-F6CC-F4CD349D5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CD3C-F069-901D-2F11-83498BCB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EBFFA-E6C1-A3EB-06F6-90EF4F8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35859C-BD01-4329-7F50-7912DD5F7AF3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B90F10-09E2-9D71-004D-871262F5B37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9A01DB-9AAC-36C7-BA5C-BB93916ECC56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3098C5-40B8-180E-891E-D9CBA73A4A98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8DA572-1F8A-6A84-B851-16A3754729DF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8914335-7BC4-C73A-566C-2051B591733E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DC931DE-4093-A5D6-73BF-8CFD92E28901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6EC418-87B7-CF00-DC4A-8C558A61F3E0}"/>
              </a:ext>
            </a:extLst>
          </p:cNvPr>
          <p:cNvSpPr txBox="1"/>
          <p:nvPr/>
        </p:nvSpPr>
        <p:spPr>
          <a:xfrm>
            <a:off x="1771843" y="1411209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this code starts</a:t>
            </a:r>
          </a:p>
        </p:txBody>
      </p:sp>
    </p:spTree>
    <p:extLst>
      <p:ext uri="{BB962C8B-B14F-4D97-AF65-F5344CB8AC3E}">
        <p14:creationId xmlns:p14="http://schemas.microsoft.com/office/powerpoint/2010/main" val="10739317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3635-8511-534C-8A3E-F0CF7D04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4386-9A84-644D-BD3B-10EC03C2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9A8F13-7204-E742-AA07-C106E74D87CA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8AE0D-065F-604C-96ED-6FD01EAB5EE2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E8EFBF-2F89-D44D-BBE3-9283F34258CB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538E76-03E8-AB48-6B5F-15BF6243E6C3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21632C0-D89C-3B05-3E6A-32558114E307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C6A1111-1FBE-EDF1-DADF-F734609DA890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BC9505-527F-2429-C087-63F4A1604F31}"/>
              </a:ext>
            </a:extLst>
          </p:cNvPr>
          <p:cNvSpPr/>
          <p:nvPr/>
        </p:nvSpPr>
        <p:spPr>
          <a:xfrm>
            <a:off x="1192226" y="2427636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207A90-4666-59BB-812E-6F51EED85163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F965E2-8179-A8A0-684E-FEF22EF3F6A2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26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C2954-694F-41D7-076F-D997C04BC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7C77-C511-0FB3-CBAA-45B0CC7D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3F03-AF4D-C744-7798-A881626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DC42AB-AEEB-5CE9-E402-143E2B470157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6AABA4-F408-6010-4CAA-01A228643FBA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C6080A-A0A0-D8DF-5C27-7C3087AD53E8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27CB7-4C07-2677-83B0-DB6A26409204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C6A650-AEF6-49E2-B58D-989B58522A0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29CCA8-F38C-1765-4998-AFCC274B0BC9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9ACD36-2557-C501-AD4E-8EDFEE715590}"/>
              </a:ext>
            </a:extLst>
          </p:cNvPr>
          <p:cNvSpPr/>
          <p:nvPr/>
        </p:nvSpPr>
        <p:spPr>
          <a:xfrm>
            <a:off x="1167392" y="2902843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8DB9F-CD35-EC3B-D285-3C0199739BD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D09E59-F470-BDAA-DEA6-7868D944AD15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30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7D5F-9E15-FCF8-D545-38BEC6E0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5A98-0143-2165-B60E-F27DC571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40DDB-1063-5A47-18F4-20789D13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52FCAE-40AE-752F-8E0B-6380277847CF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C4F13D-93E1-AC0F-4D61-25E3A301B4A0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12AD40-F0E1-7692-19C5-1BA587EE38A8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EF370E-12CC-CD8F-5A51-DF4280913626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27CF516-611A-6C60-9EB9-E83F90989DC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83BB02-6359-E6AA-E539-CB874361221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EB0523-382B-85F5-6332-46849939A22A}"/>
              </a:ext>
            </a:extLst>
          </p:cNvPr>
          <p:cNvSpPr/>
          <p:nvPr/>
        </p:nvSpPr>
        <p:spPr>
          <a:xfrm>
            <a:off x="1162958" y="3404541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7260A-D7F6-3354-02CC-E175E6232D5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EFD587-AF02-CEA1-7C92-C470949DB5CA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56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4768-B3EF-6EA9-26DB-6D250853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EDC9-9F7B-CE59-5A9F-67EE1DA5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754DD-4D87-60DF-2603-8A2BB9E2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AEE367-6A4F-0FAE-3E27-8A0DBA8FA283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777DAF-6EF2-0D9C-6AD3-68A3AB3EB3F4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296E87-FAB5-0052-E500-AEFCD91969BC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C0B331-1BE5-244C-DF74-7E3AA7DD07C7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54D14A-F15D-926B-1C76-E33C24F8451B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2EB02F1-383C-6856-346B-6CBE32DCB5D7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DC60E2-F42B-2A81-AB13-FC9B48452171}"/>
              </a:ext>
            </a:extLst>
          </p:cNvPr>
          <p:cNvSpPr/>
          <p:nvPr/>
        </p:nvSpPr>
        <p:spPr>
          <a:xfrm>
            <a:off x="1192226" y="3881059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AAD22-BAA0-D950-F4D3-6376C291A37B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CBB173-5D8A-C175-7104-F6BBC15DA4BA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1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31D7F-993F-B18F-4D15-2ABBCA64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E459-DBBA-D0F1-7E11-EA8347FD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F3E92-B06F-8DDA-156C-72FD94EF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712FCE-A98F-FE8F-F07E-9954B853BE82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196280-4EE3-CB42-76D2-91C537B3382E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AE81E5-C905-5CA9-73CD-0A0402777F74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8026DA-6896-9D85-8788-B516C27D3788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4B67179-0D28-38F9-7FE5-7C278ABD2E66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BA5E01-FC68-4E89-7043-01991585896B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FCF8E-E293-374D-3C23-8F4C35343AC2}"/>
              </a:ext>
            </a:extLst>
          </p:cNvPr>
          <p:cNvSpPr/>
          <p:nvPr/>
        </p:nvSpPr>
        <p:spPr>
          <a:xfrm>
            <a:off x="1192226" y="4409093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D6316-7C6D-9FA5-29A4-4496980613CD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AF0A3-F3EB-631C-1E9F-3A3076A3B52C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317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4EA6-1FD3-EA1C-66F7-F114CD719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4850-347E-C475-4CF3-BB87AD1D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9A40-CCC0-04BB-3E33-53782905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B5AE8A-047C-6C51-DEA9-72960A8FFDB1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A4F9A2-E70E-2A05-E251-6CDA426348C5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5B24EE-7BC9-7D2D-715F-EC9723418F9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316B61-7E73-2A56-0D50-7E4323334DBD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2606D24-6967-0F2C-AC6F-07E24B1BC67E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12D1555-3478-FEAB-1EB1-68A4DF89C04F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A6B586-FF5D-42D3-5582-B75E9C661416}"/>
              </a:ext>
            </a:extLst>
          </p:cNvPr>
          <p:cNvSpPr/>
          <p:nvPr/>
        </p:nvSpPr>
        <p:spPr>
          <a:xfrm>
            <a:off x="1192226" y="4872737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FBB3D-EA06-8157-E536-380939068C3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FBEAEB-ED8D-1232-B094-6B0AF8B33083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9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E80D-D772-B033-6522-96587C14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Earliest Eligible Virtual Deadline First (EEVDF) (2023-Present)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2C86-CD85-8DE3-95D5-530768501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Algorithm first described in a 1995 research paper</a:t>
            </a:r>
          </a:p>
          <a:p>
            <a:pPr lvl="1"/>
            <a:r>
              <a:rPr lang="en-US" dirty="0"/>
              <a:t>Run job with earliest “virtual deadline”</a:t>
            </a:r>
          </a:p>
          <a:p>
            <a:pPr lvl="1"/>
            <a:r>
              <a:rPr lang="en-US" dirty="0"/>
              <a:t>TLDR: share processor time proportionally, but schedule within that based on latency</a:t>
            </a:r>
          </a:p>
          <a:p>
            <a:pPr lvl="1"/>
            <a:endParaRPr lang="en-US" dirty="0"/>
          </a:p>
          <a:p>
            <a:r>
              <a:rPr lang="en-US" dirty="0"/>
              <a:t>Still divides processor time equally between jobs, like CFS</a:t>
            </a:r>
          </a:p>
          <a:p>
            <a:pPr lvl="1"/>
            <a:r>
              <a:rPr lang="en-US" dirty="0"/>
              <a:t>Biased by priority of the job. Higher priority means larger share</a:t>
            </a:r>
          </a:p>
          <a:p>
            <a:pPr lvl="1"/>
            <a:endParaRPr lang="en-US" dirty="0"/>
          </a:p>
          <a:p>
            <a:r>
              <a:rPr lang="en-US" dirty="0"/>
              <a:t>Calculate “lag” for each job</a:t>
            </a:r>
          </a:p>
          <a:p>
            <a:pPr lvl="1"/>
            <a:r>
              <a:rPr lang="en-US" dirty="0"/>
              <a:t>Measurement of how far it’s behind a fair share of processor time</a:t>
            </a:r>
          </a:p>
          <a:p>
            <a:pPr lvl="1"/>
            <a:r>
              <a:rPr lang="en-US" dirty="0"/>
              <a:t>Negative lag means a job has run more than its fair share already</a:t>
            </a:r>
          </a:p>
          <a:p>
            <a:pPr lvl="2"/>
            <a:r>
              <a:rPr lang="en-US" dirty="0"/>
              <a:t>Job won’t be eligible to run until lag &gt;= 0</a:t>
            </a:r>
          </a:p>
          <a:p>
            <a:pPr lvl="2"/>
            <a:r>
              <a:rPr lang="en-US" dirty="0"/>
              <a:t>Lag increases automatically as other jobs run. So time until lag &gt;= 0 can be calculated</a:t>
            </a:r>
          </a:p>
          <a:p>
            <a:pPr lvl="1"/>
            <a:endParaRPr lang="en-US" dirty="0"/>
          </a:p>
          <a:p>
            <a:r>
              <a:rPr lang="en-US" dirty="0"/>
              <a:t>Virtual deadline for job: time until lag &gt;= 0, plus duration it should run for</a:t>
            </a:r>
          </a:p>
          <a:p>
            <a:pPr lvl="1"/>
            <a:r>
              <a:rPr lang="en-US" dirty="0"/>
              <a:t>Now + </a:t>
            </a:r>
            <a:r>
              <a:rPr lang="en-US" dirty="0" err="1"/>
              <a:t>timeslice</a:t>
            </a:r>
            <a:r>
              <a:rPr lang="en-US" dirty="0"/>
              <a:t> for any jobs below fair share of processor time</a:t>
            </a:r>
          </a:p>
          <a:p>
            <a:pPr lvl="1"/>
            <a:r>
              <a:rPr lang="en-US" dirty="0"/>
              <a:t>Future + </a:t>
            </a:r>
            <a:r>
              <a:rPr lang="en-US" dirty="0" err="1"/>
              <a:t>timeslice</a:t>
            </a:r>
            <a:r>
              <a:rPr lang="en-US" dirty="0"/>
              <a:t> for any jobs above fair share of processor time</a:t>
            </a:r>
          </a:p>
          <a:p>
            <a:pPr lvl="1"/>
            <a:r>
              <a:rPr lang="en-US" dirty="0"/>
              <a:t>Where </a:t>
            </a:r>
            <a:r>
              <a:rPr lang="en-US" dirty="0" err="1"/>
              <a:t>timeslices</a:t>
            </a:r>
            <a:r>
              <a:rPr lang="en-US" dirty="0"/>
              <a:t> vary by priority of the job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2F383-06D9-6644-1382-1F71ACFF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112A2-AE6C-7836-CD37-03D6227F7F7B}"/>
              </a:ext>
            </a:extLst>
          </p:cNvPr>
          <p:cNvSpPr txBox="1"/>
          <p:nvPr/>
        </p:nvSpPr>
        <p:spPr>
          <a:xfrm>
            <a:off x="607595" y="6260068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https://lwn.net/Articles/925371/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4CCD-500F-ED39-7AAC-02D966F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Theads</a:t>
            </a:r>
            <a:r>
              <a:rPr lang="en-US" dirty="0"/>
              <a:t> do not have guaranteed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D27A-0805-8163-EB60-582DB0BB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there’s no guarantee that the instructions occur in that order!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the two threads are running in parallel, the instructions could be interleaved in any way</a:t>
            </a:r>
            <a:br>
              <a:rPr lang="en-US" dirty="0"/>
            </a:br>
            <a:r>
              <a:rPr lang="en-US" dirty="0"/>
              <a:t>(both threads are really running simultaneously)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AA4D0-E0E7-890F-07A2-03FE810E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34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3C8D-0D95-B709-EC8C-FBFBC88F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B9FC-FFD1-0371-3970-A5C7AFF2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05CA3-F4EF-2A08-5336-7942E67B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F6DBCC-27A9-5F22-F57C-26D74B44A03E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452884-E88C-7A28-6953-7E873AC24A60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49D9E0-4B56-AE55-55AF-6B5434AF622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DB9300-E0A6-D184-62D4-7B3A41A923CB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87C76A-3384-F7A4-3268-608CFC40126E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C057B82-4B7B-9CCD-150B-3CB251D02B01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0FD8DDA-C66F-D7D9-48F1-F72D55217A9F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40E3F0-C920-155D-731E-93C07B2733E7}"/>
              </a:ext>
            </a:extLst>
          </p:cNvPr>
          <p:cNvSpPr txBox="1"/>
          <p:nvPr/>
        </p:nvSpPr>
        <p:spPr>
          <a:xfrm>
            <a:off x="1771843" y="1411209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this code starts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39C07-80A5-D0DB-BADA-5AFE833FF5F3}"/>
              </a:ext>
            </a:extLst>
          </p:cNvPr>
          <p:cNvSpPr txBox="1"/>
          <p:nvPr/>
        </p:nvSpPr>
        <p:spPr>
          <a:xfrm>
            <a:off x="7410177" y="591234"/>
            <a:ext cx="371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each thread has its own separate registers!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102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0D239-110A-29C9-D200-59F2E405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9C8F-AE5A-B1D5-9F71-D491346C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4CA8C-FA17-C2D4-63A0-43A9C551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4C974E-A320-D16E-C339-50768B120456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4415D0-329D-5815-46C4-2CD665C9528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DDFDAB-183F-E4F7-15C5-B0A7D585391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59D00D-190E-7400-C3BE-1480B4E907C7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242142-A276-B444-79D6-C17D5518BD91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FF0051-7F47-ABA6-6E55-688AED416366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86D4B5B-F4C7-00BE-BDA8-C5923BB23B6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14D7D4-C143-3F0E-6A66-A2E8C52E272C}"/>
              </a:ext>
            </a:extLst>
          </p:cNvPr>
          <p:cNvSpPr/>
          <p:nvPr/>
        </p:nvSpPr>
        <p:spPr>
          <a:xfrm>
            <a:off x="1192226" y="2427636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DFA3E-C416-6306-DB72-A87D21A5D9B6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53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0B13D-DC03-CD68-E994-FCAE377CB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2487-1FB3-6CE2-7002-B01DB2E8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C3576-C7AB-438D-AE27-E47A7838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7AEA0-F22B-27F4-7929-E5FBFBE57D7D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6745A4-C715-AA5C-DFCD-DE88B534F009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090AC9-702C-F58F-7251-489AB51700DD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16C8B2-600B-06BF-1972-969E3C07AFAF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890407-58B2-F3B2-0A8F-0BF83DBB4CE3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F8C4A6D-076D-F2CD-2CB7-32F06FA1FD14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2E26065-10DC-C567-0C95-9E20EEBB88B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096FB6-084D-A5E0-8F4A-27AF4BC09BB6}"/>
              </a:ext>
            </a:extLst>
          </p:cNvPr>
          <p:cNvSpPr/>
          <p:nvPr/>
        </p:nvSpPr>
        <p:spPr>
          <a:xfrm>
            <a:off x="1192226" y="2917035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A8DC35-3881-9CEC-83F6-704C94B48DCB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63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4E87-86AE-4E14-5460-A0636D01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5795-BC91-CD60-124A-24D10C52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69E4C-1A38-9D03-0B50-95A82DC7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0A4923-CEBF-7503-0755-373DCFC19A07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5B324B-FBA3-4591-D99B-C28F5D76C6F3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A7E03-CCCA-5F60-DCFE-32391DF8351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F9E723-3C36-FFE7-2E58-21FEC7CF4D58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A1E476-CFDD-49D5-EC1E-A76074624BEA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04A5D4-F2C4-D9E2-25BD-575D03DD87AD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B2DA73-848D-3EF0-BCC3-B0B57EC41EE2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13FFBB-1EFB-5128-3528-E8D0D35923D9}"/>
              </a:ext>
            </a:extLst>
          </p:cNvPr>
          <p:cNvSpPr/>
          <p:nvPr/>
        </p:nvSpPr>
        <p:spPr>
          <a:xfrm>
            <a:off x="1192226" y="3393554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3B766-04EE-AB30-B733-5C0CBBA124AE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49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77F7-4B17-5BB3-8820-928801F5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A9C6-6AD0-8F4F-5F46-122D8B35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9187-44F6-7B7E-A17D-960C93B7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D71F7B-AE57-00C8-CBB5-4E4723D93E9F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056B88-465C-4EBD-C1E6-443C39FB203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B15A95-F388-2DFF-50C3-7651D72015E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5FA304F-018C-2B87-C6EA-654D1B11643E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4D332F-430E-403E-4849-BF29092BD20B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1ED6B1-C7A6-66CF-F835-C64D766DAF5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277506-B2BD-849F-B17E-991B885A1D91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EFBD93-DAA5-705C-F03C-19B58EAD2015}"/>
              </a:ext>
            </a:extLst>
          </p:cNvPr>
          <p:cNvSpPr/>
          <p:nvPr/>
        </p:nvSpPr>
        <p:spPr>
          <a:xfrm>
            <a:off x="1192226" y="3908709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572CA3-CE98-2A6D-5BA7-DE6C66D43000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99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BAD15-D903-C1EA-44F7-4624636D4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D8FA-0416-A9D3-DE1B-941B1E23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2618A-E240-5F1A-73CA-CC0CD70B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70EDDC-2C1A-966D-7650-B073FDCECC8D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7B3534-1A8F-4C37-DE48-FE3D47836DE8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7906A4-C693-E571-E01A-7528FF2C24F3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771609-8CF5-5825-CE76-E14D602CFE8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4E923E-71AD-080D-5AD8-139076AFC481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D4DEA9A-60B7-88DE-A866-20827E63AB94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784CA3-7708-6303-B869-75862CE4CE50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2CE872-0D9D-C9A3-C52D-991059B30F73}"/>
              </a:ext>
            </a:extLst>
          </p:cNvPr>
          <p:cNvSpPr/>
          <p:nvPr/>
        </p:nvSpPr>
        <p:spPr>
          <a:xfrm>
            <a:off x="1192226" y="4385228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16B874-F27E-8D0E-55B3-02486AE36049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72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39BF-AD8D-E062-0D00-F886834BD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B57D-4930-B79E-9F46-9D345BD1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DEEE2-8DE6-7A8B-C53D-231639AD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0DEAF6-DD5C-D653-6AB7-F2086E978210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49866E-0F93-FB38-E85D-348ED809DD6C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7CCE6-FD89-8D0D-3224-E50A473204A1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5C1B6F-4636-7D3E-5B06-F0D24ECDB354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1E5904-5B6A-7281-E260-1367111D8CEC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DC4D3BF-ADC2-4E45-29C1-8FE847EBFEE9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E81183-CE85-9DBD-B151-574FB8AAC279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5CB3AC-E88B-EF07-1170-8C58392ABBBC}"/>
              </a:ext>
            </a:extLst>
          </p:cNvPr>
          <p:cNvSpPr/>
          <p:nvPr/>
        </p:nvSpPr>
        <p:spPr>
          <a:xfrm>
            <a:off x="1192226" y="4874627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6E37EA-37AC-D67A-23FF-C8C995B89C71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05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7D03D-FBF8-D85B-B865-15BCD32DB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E583-C6AE-EA2C-3D5F-467D7286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25DC-7D91-5654-C8B0-9A69E8C0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FDB732-C088-81A6-90EC-414F29F20E8D}"/>
              </a:ext>
            </a:extLst>
          </p:cNvPr>
          <p:cNvGraphicFramePr>
            <a:graphicFrameLocks noGrp="1"/>
          </p:cNvGraphicFramePr>
          <p:nvPr/>
        </p:nvGraphicFramePr>
        <p:xfrm>
          <a:off x="1252800" y="141763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DB0F63-6F7B-2EFE-FC52-6C0E8D6833CF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6C9130-05E8-C2F0-2E4B-13F6AEB5AFF6}"/>
              </a:ext>
            </a:extLst>
          </p:cNvPr>
          <p:cNvCxnSpPr/>
          <p:nvPr/>
        </p:nvCxnSpPr>
        <p:spPr>
          <a:xfrm>
            <a:off x="691200" y="2620800"/>
            <a:ext cx="0" cy="1862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A2605D-323A-07FA-33D8-E860C7AAD498}"/>
              </a:ext>
            </a:extLst>
          </p:cNvPr>
          <p:cNvGraphicFramePr>
            <a:graphicFrameLocks noGrp="1"/>
          </p:cNvGraphicFramePr>
          <p:nvPr/>
        </p:nvGraphicFramePr>
        <p:xfrm>
          <a:off x="6600000" y="1417639"/>
          <a:ext cx="5025600" cy="3483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65314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C0F7860-94F4-8EF6-577E-01DCFFFEC2D8}"/>
              </a:ext>
            </a:extLst>
          </p:cNvPr>
          <p:cNvSpPr txBox="1"/>
          <p:nvPr/>
        </p:nvSpPr>
        <p:spPr>
          <a:xfrm>
            <a:off x="1622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5C14A-38B9-6737-F32E-9BB06177BA65}"/>
              </a:ext>
            </a:extLst>
          </p:cNvPr>
          <p:cNvSpPr txBox="1"/>
          <p:nvPr/>
        </p:nvSpPr>
        <p:spPr>
          <a:xfrm>
            <a:off x="7010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648CD-8D47-49E3-1FCF-E5B2DD25D417}"/>
              </a:ext>
            </a:extLst>
          </p:cNvPr>
          <p:cNvSpPr txBox="1"/>
          <p:nvPr/>
        </p:nvSpPr>
        <p:spPr>
          <a:xfrm>
            <a:off x="6540964" y="26817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84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1B4-3A79-3547-981A-34182272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06F-8037-9E48-86DE-6942A24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Thread scheduling is </a:t>
            </a:r>
            <a:r>
              <a:rPr lang="en-US" sz="2960" b="1" dirty="0"/>
              <a:t>non-deterministic</a:t>
            </a:r>
          </a:p>
          <a:p>
            <a:pPr marL="914377" lvl="1" indent="-416550">
              <a:spcBef>
                <a:spcPts val="0"/>
              </a:spcBef>
              <a:buSzPts val="2960"/>
            </a:pPr>
            <a:r>
              <a:rPr lang="en-US" sz="2960" dirty="0"/>
              <a:t>There is no guarantee that any thread will go first or last or not be interrupted at any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60" dirty="0"/>
              <a:t> </a:t>
            </a:r>
          </a:p>
          <a:p>
            <a:pPr indent="-416550">
              <a:spcBef>
                <a:spcPts val="0"/>
              </a:spcBef>
              <a:buSzPts val="2960"/>
            </a:pPr>
            <a:r>
              <a:rPr lang="en-US" sz="2500" dirty="0"/>
              <a:t>If different threads write to the same variable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The final value of the variable is also non-deterministic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This is a </a:t>
            </a:r>
            <a:r>
              <a:rPr lang="en-US" sz="2500" i="1" dirty="0"/>
              <a:t>data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96A8-78E4-DD4F-8BC2-D0C9C9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664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5927</Words>
  <Application>Microsoft Office PowerPoint</Application>
  <PresentationFormat>Widescreen</PresentationFormat>
  <Paragraphs>1451</Paragraphs>
  <Slides>102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1" baseType="lpstr">
      <vt:lpstr>Andale Mono</vt:lpstr>
      <vt:lpstr>Arial</vt:lpstr>
      <vt:lpstr>Calibri</vt:lpstr>
      <vt:lpstr>Cambria Math</vt:lpstr>
      <vt:lpstr>Consolas</vt:lpstr>
      <vt:lpstr>Courier New</vt:lpstr>
      <vt:lpstr>Noto Sans Symbols</vt:lpstr>
      <vt:lpstr>Tahoma</vt:lpstr>
      <vt:lpstr>Class Slides</vt:lpstr>
      <vt:lpstr>Lecture 05: Concurrency Sources and Challenges</vt:lpstr>
      <vt:lpstr>Administrivia</vt:lpstr>
      <vt:lpstr>Today’s Goals</vt:lpstr>
      <vt:lpstr>Outline</vt:lpstr>
      <vt:lpstr>Proportional-share scheduling is impossible instantaneously</vt:lpstr>
      <vt:lpstr>Linux Completely Fair Scheduler (CFS) (2007-2023)</vt:lpstr>
      <vt:lpstr>Modern scheduling is not easy</vt:lpstr>
      <vt:lpstr>Modern scheduling challenges</vt:lpstr>
      <vt:lpstr>Earliest Eligible Virtual Deadline First (EEVDF) (2023-Present)</vt:lpstr>
      <vt:lpstr>Multicore scheduling</vt:lpstr>
      <vt:lpstr>Single queue multicore scheduling</vt:lpstr>
      <vt:lpstr>Multi-queue multicore scheduling</vt:lpstr>
      <vt:lpstr>Summary on schedulers</vt:lpstr>
      <vt:lpstr>Outline</vt:lpstr>
      <vt:lpstr>Processes and threads</vt:lpstr>
      <vt:lpstr>Thread use case: web server</vt:lpstr>
      <vt:lpstr>Web server option 3: multi-threaded web server</vt:lpstr>
      <vt:lpstr>Models for thread libraries: User Threads</vt:lpstr>
      <vt:lpstr>Models for thread libraries: Kernel Threads</vt:lpstr>
      <vt:lpstr>POSIX Threads Library: pthreads</vt:lpstr>
      <vt:lpstr>Pthread system call example</vt:lpstr>
      <vt:lpstr>Threads versus Processes</vt:lpstr>
      <vt:lpstr>Threads Example</vt:lpstr>
      <vt:lpstr>Threads Example</vt:lpstr>
      <vt:lpstr>Threads Example</vt:lpstr>
      <vt:lpstr>Threads Example</vt:lpstr>
      <vt:lpstr>Break + Check your understanding</vt:lpstr>
      <vt:lpstr>PowerPoint Presentation</vt:lpstr>
      <vt:lpstr>Outline</vt:lpstr>
      <vt:lpstr>PowerPoint Presentation</vt:lpstr>
      <vt:lpstr>PowerPoint Presentation</vt:lpstr>
      <vt:lpstr>Moore’s Law – CPU transistors counts </vt:lpstr>
      <vt:lpstr>Processors kept getting faster too</vt:lpstr>
      <vt:lpstr>Power is a major limiting factor on speed</vt:lpstr>
      <vt:lpstr>Denard Scaling</vt:lpstr>
      <vt:lpstr>Then they stopped getting faster</vt:lpstr>
      <vt:lpstr>So… now what?</vt:lpstr>
      <vt:lpstr>Exploit parallelism!</vt:lpstr>
      <vt:lpstr>Update: 2010-2021</vt:lpstr>
      <vt:lpstr>Key question: how do we use all these cores?</vt:lpstr>
      <vt:lpstr>Break + Parallelism Analogy</vt:lpstr>
      <vt:lpstr>Outline</vt:lpstr>
      <vt:lpstr>Parallelism versus Concurrency</vt:lpstr>
      <vt:lpstr>Parallelism versus Concurrency</vt:lpstr>
      <vt:lpstr>Hardware sources of concurrency</vt:lpstr>
      <vt:lpstr>Hardware sources of concurrency</vt:lpstr>
      <vt:lpstr>Model of a processor</vt:lpstr>
      <vt:lpstr>But instructions don’t always have to be executed in order</vt:lpstr>
      <vt:lpstr>Out-of-order processors</vt:lpstr>
      <vt:lpstr>Out-of-order processors obey normal execution results</vt:lpstr>
      <vt:lpstr>Multiple threads might rely on memory ordering</vt:lpstr>
      <vt:lpstr>Multiple threads might rely on memory ordering</vt:lpstr>
      <vt:lpstr>Hardware sources of concurrency</vt:lpstr>
      <vt:lpstr>Task parallelism use case</vt:lpstr>
      <vt:lpstr>Multicore Systems (in pictures)</vt:lpstr>
      <vt:lpstr>Multicore Systems (in words)</vt:lpstr>
      <vt:lpstr>Hardware sources of concurrency</vt:lpstr>
      <vt:lpstr>Multithreading processors</vt:lpstr>
      <vt:lpstr>Multithreading processor</vt:lpstr>
      <vt:lpstr>Multithreading versus Multicore</vt:lpstr>
      <vt:lpstr>Multithreading, multicore processors</vt:lpstr>
      <vt:lpstr>Clearing up vocabulary</vt:lpstr>
      <vt:lpstr>My desktop computer</vt:lpstr>
      <vt:lpstr>Raspberry Pi 4</vt:lpstr>
      <vt:lpstr>Other modern multicore designs</vt:lpstr>
      <vt:lpstr>Back up to the OS perspective</vt:lpstr>
      <vt:lpstr>Break + Real-world Connection</vt:lpstr>
      <vt:lpstr>Outline</vt:lpstr>
      <vt:lpstr>Challenges to concurrency</vt:lpstr>
      <vt:lpstr>Challenges to concurrency</vt:lpstr>
      <vt:lpstr>Speedup Example</vt:lpstr>
      <vt:lpstr>Speedup from improvements</vt:lpstr>
      <vt:lpstr>PowerPoint Presentation</vt:lpstr>
      <vt:lpstr>Parallel speedup example</vt:lpstr>
      <vt:lpstr>Amdahl’s (heartbreaking) Law (in pictures)</vt:lpstr>
      <vt:lpstr>Amdahl’s (heartbreaking) Law (in words)</vt:lpstr>
      <vt:lpstr>Break + Question</vt:lpstr>
      <vt:lpstr>Break + Question</vt:lpstr>
      <vt:lpstr>Outline</vt:lpstr>
      <vt:lpstr>Challenges to concurrency</vt:lpstr>
      <vt:lpstr>Concurrency problem: data races</vt:lpstr>
      <vt:lpstr>Concurrency problem: data races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Theads do not have guaranteed ordering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comparison</vt:lpstr>
      <vt:lpstr>Data race explanation</vt:lpstr>
      <vt:lpstr>Check your understanding: data races with multiple threads</vt:lpstr>
      <vt:lpstr>Check your understanding: data races with multiple threads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03: Concurrency Sources and Challenges</dc:title>
  <dc:creator>Branden Ghena</dc:creator>
  <cp:lastModifiedBy>Branden Ghena</cp:lastModifiedBy>
  <cp:revision>64</cp:revision>
  <dcterms:created xsi:type="dcterms:W3CDTF">2020-09-21T19:48:28Z</dcterms:created>
  <dcterms:modified xsi:type="dcterms:W3CDTF">2024-04-11T16:42:05Z</dcterms:modified>
</cp:coreProperties>
</file>