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0"/>
  </p:notesMasterIdLst>
  <p:sldIdLst>
    <p:sldId id="256" r:id="rId2"/>
    <p:sldId id="2159" r:id="rId3"/>
    <p:sldId id="2143" r:id="rId4"/>
    <p:sldId id="2160" r:id="rId5"/>
    <p:sldId id="264" r:id="rId6"/>
    <p:sldId id="348" r:id="rId7"/>
    <p:sldId id="385" r:id="rId8"/>
    <p:sldId id="386" r:id="rId9"/>
    <p:sldId id="397" r:id="rId10"/>
    <p:sldId id="395" r:id="rId11"/>
    <p:sldId id="2344" r:id="rId12"/>
    <p:sldId id="391" r:id="rId13"/>
    <p:sldId id="392" r:id="rId14"/>
    <p:sldId id="405" r:id="rId15"/>
    <p:sldId id="2300" r:id="rId16"/>
    <p:sldId id="2301" r:id="rId17"/>
    <p:sldId id="2302" r:id="rId18"/>
    <p:sldId id="2303" r:id="rId19"/>
    <p:sldId id="2353" r:id="rId20"/>
    <p:sldId id="2304" r:id="rId21"/>
    <p:sldId id="2345" r:id="rId22"/>
    <p:sldId id="2305" r:id="rId23"/>
    <p:sldId id="2282" r:id="rId24"/>
    <p:sldId id="436" r:id="rId25"/>
    <p:sldId id="2307" r:id="rId26"/>
    <p:sldId id="2306" r:id="rId27"/>
    <p:sldId id="406" r:id="rId28"/>
    <p:sldId id="437" r:id="rId29"/>
    <p:sldId id="407" r:id="rId30"/>
    <p:sldId id="425" r:id="rId31"/>
    <p:sldId id="426" r:id="rId32"/>
    <p:sldId id="408" r:id="rId33"/>
    <p:sldId id="2308" r:id="rId34"/>
    <p:sldId id="2283" r:id="rId35"/>
    <p:sldId id="2321" r:id="rId36"/>
    <p:sldId id="2346" r:id="rId37"/>
    <p:sldId id="2322" r:id="rId38"/>
    <p:sldId id="427" r:id="rId39"/>
    <p:sldId id="2323" r:id="rId40"/>
    <p:sldId id="2324" r:id="rId41"/>
    <p:sldId id="2312" r:id="rId42"/>
    <p:sldId id="2315" r:id="rId43"/>
    <p:sldId id="2316" r:id="rId44"/>
    <p:sldId id="2317" r:id="rId45"/>
    <p:sldId id="2318" r:id="rId46"/>
    <p:sldId id="2319" r:id="rId47"/>
    <p:sldId id="2320" r:id="rId48"/>
    <p:sldId id="477" r:id="rId49"/>
    <p:sldId id="2347" r:id="rId50"/>
    <p:sldId id="2290" r:id="rId51"/>
    <p:sldId id="2291" r:id="rId52"/>
    <p:sldId id="2330" r:id="rId53"/>
    <p:sldId id="2327" r:id="rId54"/>
    <p:sldId id="2328" r:id="rId55"/>
    <p:sldId id="2329" r:id="rId56"/>
    <p:sldId id="417" r:id="rId57"/>
    <p:sldId id="418" r:id="rId58"/>
    <p:sldId id="2292" r:id="rId59"/>
    <p:sldId id="2352" r:id="rId60"/>
    <p:sldId id="2340" r:id="rId61"/>
    <p:sldId id="2341" r:id="rId62"/>
    <p:sldId id="2333" r:id="rId63"/>
    <p:sldId id="2339" r:id="rId64"/>
    <p:sldId id="2334" r:id="rId65"/>
    <p:sldId id="2335" r:id="rId66"/>
    <p:sldId id="2337" r:id="rId67"/>
    <p:sldId id="2338" r:id="rId68"/>
    <p:sldId id="2348" r:id="rId69"/>
    <p:sldId id="2351" r:id="rId70"/>
    <p:sldId id="457" r:id="rId71"/>
    <p:sldId id="458" r:id="rId72"/>
    <p:sldId id="459" r:id="rId73"/>
    <p:sldId id="461" r:id="rId74"/>
    <p:sldId id="462" r:id="rId75"/>
    <p:sldId id="411" r:id="rId76"/>
    <p:sldId id="2343" r:id="rId77"/>
    <p:sldId id="2152" r:id="rId78"/>
    <p:sldId id="2349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59"/>
            <p14:sldId id="2143"/>
            <p14:sldId id="2160"/>
            <p14:sldId id="264"/>
          </p14:sldIdLst>
        </p14:section>
        <p14:section name="IO Motivation" id="{B55B8E8C-5EAB-4A1E-A4E9-AE5E896E46FA}">
          <p14:sldIdLst>
            <p14:sldId id="348"/>
            <p14:sldId id="385"/>
            <p14:sldId id="386"/>
            <p14:sldId id="397"/>
            <p14:sldId id="395"/>
          </p14:sldIdLst>
        </p14:section>
        <p14:section name="Application-Level I/O" id="{DD55545E-A95F-4ABF-B260-BF52A08ABCD0}">
          <p14:sldIdLst>
            <p14:sldId id="2344"/>
            <p14:sldId id="391"/>
            <p14:sldId id="392"/>
            <p14:sldId id="405"/>
            <p14:sldId id="2300"/>
            <p14:sldId id="2301"/>
            <p14:sldId id="2302"/>
            <p14:sldId id="2303"/>
            <p14:sldId id="2353"/>
            <p14:sldId id="2304"/>
          </p14:sldIdLst>
        </p14:section>
        <p14:section name="Talking to Devices" id="{D6DAFB16-57DE-4CEA-A287-754492BD42B4}">
          <p14:sldIdLst>
            <p14:sldId id="2345"/>
            <p14:sldId id="2305"/>
            <p14:sldId id="2282"/>
            <p14:sldId id="436"/>
            <p14:sldId id="2307"/>
            <p14:sldId id="2306"/>
            <p14:sldId id="406"/>
            <p14:sldId id="437"/>
            <p14:sldId id="407"/>
            <p14:sldId id="425"/>
            <p14:sldId id="426"/>
            <p14:sldId id="408"/>
            <p14:sldId id="2308"/>
            <p14:sldId id="2283"/>
            <p14:sldId id="2321"/>
          </p14:sldIdLst>
        </p14:section>
        <p14:section name="MMIO Example" id="{F57D56C6-29DC-4B4B-89CE-41533F16FF6F}">
          <p14:sldIdLst>
            <p14:sldId id="2346"/>
            <p14:sldId id="2322"/>
            <p14:sldId id="427"/>
            <p14:sldId id="2323"/>
            <p14:sldId id="2324"/>
            <p14:sldId id="2312"/>
            <p14:sldId id="2315"/>
            <p14:sldId id="2316"/>
            <p14:sldId id="2317"/>
            <p14:sldId id="2318"/>
            <p14:sldId id="2319"/>
            <p14:sldId id="2320"/>
            <p14:sldId id="477"/>
          </p14:sldIdLst>
        </p14:section>
        <p14:section name="Device Interactions" id="{4AAA336D-6E51-4AFF-946D-87FFAA07A6AA}">
          <p14:sldIdLst>
            <p14:sldId id="2347"/>
            <p14:sldId id="2290"/>
            <p14:sldId id="2291"/>
            <p14:sldId id="2330"/>
            <p14:sldId id="2327"/>
            <p14:sldId id="2328"/>
            <p14:sldId id="2329"/>
            <p14:sldId id="417"/>
            <p14:sldId id="418"/>
            <p14:sldId id="2292"/>
            <p14:sldId id="2352"/>
            <p14:sldId id="2340"/>
            <p14:sldId id="2341"/>
            <p14:sldId id="2333"/>
            <p14:sldId id="2339"/>
            <p14:sldId id="2334"/>
            <p14:sldId id="2335"/>
            <p14:sldId id="2337"/>
            <p14:sldId id="2338"/>
          </p14:sldIdLst>
        </p14:section>
        <p14:section name="Device Drivers" id="{26B07DC3-3AEF-4A78-AE60-C7D471824654}">
          <p14:sldIdLst>
            <p14:sldId id="2348"/>
            <p14:sldId id="2351"/>
            <p14:sldId id="457"/>
            <p14:sldId id="458"/>
            <p14:sldId id="459"/>
            <p14:sldId id="461"/>
            <p14:sldId id="462"/>
            <p14:sldId id="411"/>
            <p14:sldId id="2343"/>
          </p14:sldIdLst>
        </p14:section>
        <p14:section name="Wrapup" id="{29A7F866-9DA9-446B-8359-CE426CB89C7A}">
          <p14:sldIdLst>
            <p14:sldId id="2152"/>
            <p14:sldId id="2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AD64D-C5B7-404E-BDF2-269184480BE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4537B-C05E-4BE1-888C-F88749F26F7B}">
      <dgm:prSet phldrT="[Text]" custT="1"/>
      <dgm:spPr/>
      <dgm:t>
        <a:bodyPr/>
        <a:lstStyle/>
        <a:p>
          <a:r>
            <a:rPr lang="en-US" sz="1800" dirty="0"/>
            <a:t>dev</a:t>
          </a:r>
        </a:p>
      </dgm:t>
    </dgm:pt>
    <dgm:pt modelId="{FCFA05B9-098F-4267-BA14-EE0DF4EB6809}" type="parTrans" cxnId="{A0D2D65F-5921-46FC-BF00-BD0AE3D841F4}">
      <dgm:prSet/>
      <dgm:spPr/>
      <dgm:t>
        <a:bodyPr/>
        <a:lstStyle/>
        <a:p>
          <a:endParaRPr lang="en-US" sz="2400"/>
        </a:p>
      </dgm:t>
    </dgm:pt>
    <dgm:pt modelId="{6C81EF01-3A7E-47EA-A108-4A7D5956B9FD}" type="sibTrans" cxnId="{A0D2D65F-5921-46FC-BF00-BD0AE3D841F4}">
      <dgm:prSet/>
      <dgm:spPr/>
      <dgm:t>
        <a:bodyPr/>
        <a:lstStyle/>
        <a:p>
          <a:endParaRPr lang="en-US" sz="2400"/>
        </a:p>
      </dgm:t>
    </dgm:pt>
    <dgm:pt modelId="{8F0C3915-6F96-425F-AC75-7164242DE601}">
      <dgm:prSet phldrT="[Text]" custT="1"/>
      <dgm:spPr/>
      <dgm:t>
        <a:bodyPr/>
        <a:lstStyle/>
        <a:p>
          <a:r>
            <a:rPr lang="en-US" sz="1800" dirty="0"/>
            <a:t>char</a:t>
          </a:r>
        </a:p>
      </dgm:t>
    </dgm:pt>
    <dgm:pt modelId="{235680CE-307D-4B0D-AC21-577AC264A4FB}" type="parTrans" cxnId="{8E840489-210F-44C6-92FE-DAA8A3A93DA1}">
      <dgm:prSet/>
      <dgm:spPr/>
      <dgm:t>
        <a:bodyPr/>
        <a:lstStyle/>
        <a:p>
          <a:endParaRPr lang="en-US" sz="2400"/>
        </a:p>
      </dgm:t>
    </dgm:pt>
    <dgm:pt modelId="{5B76AF03-D7E4-4B9D-AE53-FA4DD89BF0BB}" type="sibTrans" cxnId="{8E840489-210F-44C6-92FE-DAA8A3A93DA1}">
      <dgm:prSet/>
      <dgm:spPr/>
      <dgm:t>
        <a:bodyPr/>
        <a:lstStyle/>
        <a:p>
          <a:endParaRPr lang="en-US" sz="2400"/>
        </a:p>
      </dgm:t>
    </dgm:pt>
    <dgm:pt modelId="{B0E2A74B-21FC-423D-B949-EB333878E384}">
      <dgm:prSet phldrT="[Text]" custT="1"/>
      <dgm:spPr/>
      <dgm:t>
        <a:bodyPr/>
        <a:lstStyle/>
        <a:p>
          <a:r>
            <a:rPr lang="en-US" sz="1800" dirty="0"/>
            <a:t>block</a:t>
          </a:r>
        </a:p>
      </dgm:t>
    </dgm:pt>
    <dgm:pt modelId="{561C9172-CB18-45C1-82DD-C22A489C1406}" type="parTrans" cxnId="{DBB88AFF-9654-4AD7-907E-10B31EFE4410}">
      <dgm:prSet/>
      <dgm:spPr/>
      <dgm:t>
        <a:bodyPr/>
        <a:lstStyle/>
        <a:p>
          <a:endParaRPr lang="en-US" sz="2400"/>
        </a:p>
      </dgm:t>
    </dgm:pt>
    <dgm:pt modelId="{DAB859CC-1C08-4AA2-9FDD-3C5385CBA163}" type="sibTrans" cxnId="{DBB88AFF-9654-4AD7-907E-10B31EFE4410}">
      <dgm:prSet/>
      <dgm:spPr/>
      <dgm:t>
        <a:bodyPr/>
        <a:lstStyle/>
        <a:p>
          <a:endParaRPr lang="en-US" sz="2400"/>
        </a:p>
      </dgm:t>
    </dgm:pt>
    <dgm:pt modelId="{8C2C167C-E6E5-45AE-8920-D898E2816079}">
      <dgm:prSet phldrT="[Text]" custT="1"/>
      <dgm:spPr/>
      <dgm:t>
        <a:bodyPr/>
        <a:lstStyle/>
        <a:p>
          <a:r>
            <a:rPr lang="en-US" sz="1800" dirty="0"/>
            <a:t>net</a:t>
          </a:r>
        </a:p>
      </dgm:t>
    </dgm:pt>
    <dgm:pt modelId="{A223B343-5A45-425F-94B6-81F2462BB312}" type="parTrans" cxnId="{FADCFEC0-28D7-4761-9A35-4B58DAF3CC69}">
      <dgm:prSet/>
      <dgm:spPr/>
      <dgm:t>
        <a:bodyPr/>
        <a:lstStyle/>
        <a:p>
          <a:endParaRPr lang="en-US" sz="2400"/>
        </a:p>
      </dgm:t>
    </dgm:pt>
    <dgm:pt modelId="{4E97F19E-79DA-41B5-8AAF-E68B07C2B0AA}" type="sibTrans" cxnId="{FADCFEC0-28D7-4761-9A35-4B58DAF3CC69}">
      <dgm:prSet/>
      <dgm:spPr/>
      <dgm:t>
        <a:bodyPr/>
        <a:lstStyle/>
        <a:p>
          <a:endParaRPr lang="en-US" sz="2400"/>
        </a:p>
      </dgm:t>
    </dgm:pt>
    <dgm:pt modelId="{665BD9C0-74B9-4C83-85E7-430F354F2BB6}">
      <dgm:prSet custT="1"/>
      <dgm:spPr/>
      <dgm:t>
        <a:bodyPr/>
        <a:lstStyle/>
        <a:p>
          <a:r>
            <a:rPr lang="en-US" sz="1800" dirty="0"/>
            <a:t>Serial</a:t>
          </a:r>
        </a:p>
      </dgm:t>
    </dgm:pt>
    <dgm:pt modelId="{3E36E08C-0469-4E4D-A0AA-585A1691815A}" type="parTrans" cxnId="{4A054A96-9DAE-4228-A73C-679E3B8518B9}">
      <dgm:prSet/>
      <dgm:spPr/>
      <dgm:t>
        <a:bodyPr/>
        <a:lstStyle/>
        <a:p>
          <a:endParaRPr lang="en-US" sz="2400"/>
        </a:p>
      </dgm:t>
    </dgm:pt>
    <dgm:pt modelId="{ED7B6A9A-7EF2-4845-8E90-CC013CEF0948}" type="sibTrans" cxnId="{4A054A96-9DAE-4228-A73C-679E3B8518B9}">
      <dgm:prSet/>
      <dgm:spPr/>
      <dgm:t>
        <a:bodyPr/>
        <a:lstStyle/>
        <a:p>
          <a:endParaRPr lang="en-US" sz="2400"/>
        </a:p>
      </dgm:t>
    </dgm:pt>
    <dgm:pt modelId="{2FD61C87-F534-4D2C-9975-D6F18D24D5E3}">
      <dgm:prSet custT="1"/>
      <dgm:spPr/>
      <dgm:t>
        <a:bodyPr/>
        <a:lstStyle/>
        <a:p>
          <a:r>
            <a:rPr lang="en-US" sz="1800" dirty="0"/>
            <a:t>Parallel</a:t>
          </a:r>
        </a:p>
      </dgm:t>
    </dgm:pt>
    <dgm:pt modelId="{7C51ED62-1CB4-41CC-940C-DCF2F99951DF}" type="parTrans" cxnId="{5C488F41-CFF2-46A7-AF78-61DA60607BE2}">
      <dgm:prSet/>
      <dgm:spPr/>
      <dgm:t>
        <a:bodyPr/>
        <a:lstStyle/>
        <a:p>
          <a:endParaRPr lang="en-US" sz="2400"/>
        </a:p>
      </dgm:t>
    </dgm:pt>
    <dgm:pt modelId="{B43A7351-A0CB-429A-BF47-907099FCA195}" type="sibTrans" cxnId="{5C488F41-CFF2-46A7-AF78-61DA60607BE2}">
      <dgm:prSet/>
      <dgm:spPr/>
      <dgm:t>
        <a:bodyPr/>
        <a:lstStyle/>
        <a:p>
          <a:endParaRPr lang="en-US" sz="2400"/>
        </a:p>
      </dgm:t>
    </dgm:pt>
    <dgm:pt modelId="{961D392C-1BF2-4633-9D02-52741784B9A6}">
      <dgm:prSet phldrT="[Text]" custT="1"/>
      <dgm:spPr/>
      <dgm:t>
        <a:bodyPr/>
        <a:lstStyle/>
        <a:p>
          <a:r>
            <a:rPr lang="en-US" sz="1800" dirty="0"/>
            <a:t>SATA</a:t>
          </a:r>
        </a:p>
      </dgm:t>
    </dgm:pt>
    <dgm:pt modelId="{BD62C9FB-4AC0-4FFF-A45A-6A440A77D0C1}" type="parTrans" cxnId="{7AE89193-F3C4-41A6-8607-0005CFD23F7D}">
      <dgm:prSet/>
      <dgm:spPr/>
      <dgm:t>
        <a:bodyPr/>
        <a:lstStyle/>
        <a:p>
          <a:endParaRPr lang="en-US" sz="2400"/>
        </a:p>
      </dgm:t>
    </dgm:pt>
    <dgm:pt modelId="{9FC5A254-E146-4B0C-9820-FE3D09F67C1D}" type="sibTrans" cxnId="{7AE89193-F3C4-41A6-8607-0005CFD23F7D}">
      <dgm:prSet/>
      <dgm:spPr/>
      <dgm:t>
        <a:bodyPr/>
        <a:lstStyle/>
        <a:p>
          <a:endParaRPr lang="en-US" sz="2400"/>
        </a:p>
      </dgm:t>
    </dgm:pt>
    <dgm:pt modelId="{D1C44B19-AA2F-4E79-8FCE-1C7B3BB4D3B1}">
      <dgm:prSet phldrT="[Text]" custT="1"/>
      <dgm:spPr/>
      <dgm:t>
        <a:bodyPr/>
        <a:lstStyle/>
        <a:p>
          <a:r>
            <a:rPr lang="en-US" sz="1800" dirty="0"/>
            <a:t>SCSI</a:t>
          </a:r>
        </a:p>
      </dgm:t>
    </dgm:pt>
    <dgm:pt modelId="{990D989C-898A-4827-8F38-28A69204FAB2}" type="parTrans" cxnId="{4B836EFE-BC67-4839-8811-3E0704424682}">
      <dgm:prSet/>
      <dgm:spPr/>
      <dgm:t>
        <a:bodyPr/>
        <a:lstStyle/>
        <a:p>
          <a:endParaRPr lang="en-US" sz="2400"/>
        </a:p>
      </dgm:t>
    </dgm:pt>
    <dgm:pt modelId="{E9F71D54-D503-44B9-A3A5-E74EBB5CBB16}" type="sibTrans" cxnId="{4B836EFE-BC67-4839-8811-3E0704424682}">
      <dgm:prSet/>
      <dgm:spPr/>
      <dgm:t>
        <a:bodyPr/>
        <a:lstStyle/>
        <a:p>
          <a:endParaRPr lang="en-US" sz="2400"/>
        </a:p>
      </dgm:t>
    </dgm:pt>
    <dgm:pt modelId="{D0E6DECF-1D69-498F-A669-E57D025652BC}">
      <dgm:prSet phldrT="[Text]" custT="1"/>
      <dgm:spPr/>
      <dgm:t>
        <a:bodyPr/>
        <a:lstStyle/>
        <a:p>
          <a:r>
            <a:rPr lang="en-US" sz="1400" dirty="0"/>
            <a:t>Ethernet</a:t>
          </a:r>
        </a:p>
      </dgm:t>
    </dgm:pt>
    <dgm:pt modelId="{43AA1F94-7889-4C7A-A4DD-04BBE9D804F0}" type="parTrans" cxnId="{744B40FD-2E26-4D01-BE52-52D0E1E0FA54}">
      <dgm:prSet/>
      <dgm:spPr/>
      <dgm:t>
        <a:bodyPr/>
        <a:lstStyle/>
        <a:p>
          <a:endParaRPr lang="en-US" sz="2400"/>
        </a:p>
      </dgm:t>
    </dgm:pt>
    <dgm:pt modelId="{A036AC60-925F-4183-B7AC-7A1CE232BC9B}" type="sibTrans" cxnId="{744B40FD-2E26-4D01-BE52-52D0E1E0FA54}">
      <dgm:prSet/>
      <dgm:spPr/>
      <dgm:t>
        <a:bodyPr/>
        <a:lstStyle/>
        <a:p>
          <a:endParaRPr lang="en-US" sz="2400"/>
        </a:p>
      </dgm:t>
    </dgm:pt>
    <dgm:pt modelId="{C59403B3-42CC-4E22-ACAD-883A56FF8051}">
      <dgm:prSet phldrT="[Text]" custT="1"/>
      <dgm:spPr/>
      <dgm:t>
        <a:bodyPr/>
        <a:lstStyle/>
        <a:p>
          <a:r>
            <a:rPr lang="en-US" sz="1800" dirty="0"/>
            <a:t>WiFi</a:t>
          </a:r>
        </a:p>
      </dgm:t>
    </dgm:pt>
    <dgm:pt modelId="{DF50A32B-F41F-41BB-964F-C122C4B8A9F2}" type="parTrans" cxnId="{116CFCC9-E664-4930-BC32-64397632990D}">
      <dgm:prSet/>
      <dgm:spPr/>
      <dgm:t>
        <a:bodyPr/>
        <a:lstStyle/>
        <a:p>
          <a:endParaRPr lang="en-US" sz="2400"/>
        </a:p>
      </dgm:t>
    </dgm:pt>
    <dgm:pt modelId="{6079E42F-87D6-4E82-83E2-C8C78677CE50}" type="sibTrans" cxnId="{116CFCC9-E664-4930-BC32-64397632990D}">
      <dgm:prSet/>
      <dgm:spPr/>
      <dgm:t>
        <a:bodyPr/>
        <a:lstStyle/>
        <a:p>
          <a:endParaRPr lang="en-US" sz="2400"/>
        </a:p>
      </dgm:t>
    </dgm:pt>
    <dgm:pt modelId="{BD2B154C-E935-4E83-919A-47D77829F6AE}">
      <dgm:prSet phldrT="[Text]" custT="1"/>
      <dgm:spPr/>
      <dgm:t>
        <a:bodyPr/>
        <a:lstStyle/>
        <a:p>
          <a:r>
            <a:rPr lang="en-US" sz="1800" dirty="0"/>
            <a:t>video</a:t>
          </a:r>
        </a:p>
      </dgm:t>
    </dgm:pt>
    <dgm:pt modelId="{C4986E95-D4A4-443F-A6D6-A4EC71434F9E}" type="parTrans" cxnId="{06CA34D4-170A-4E7E-9156-7ED772F3D2C8}">
      <dgm:prSet/>
      <dgm:spPr/>
      <dgm:t>
        <a:bodyPr/>
        <a:lstStyle/>
        <a:p>
          <a:endParaRPr lang="en-US" sz="2400"/>
        </a:p>
      </dgm:t>
    </dgm:pt>
    <dgm:pt modelId="{817D5DA7-79DC-40A2-80A6-23CAF999E70D}" type="sibTrans" cxnId="{06CA34D4-170A-4E7E-9156-7ED772F3D2C8}">
      <dgm:prSet/>
      <dgm:spPr/>
      <dgm:t>
        <a:bodyPr/>
        <a:lstStyle/>
        <a:p>
          <a:endParaRPr lang="en-US" sz="2400"/>
        </a:p>
      </dgm:t>
    </dgm:pt>
    <dgm:pt modelId="{7890004D-674B-420F-939B-63D9716CAF4E}">
      <dgm:prSet phldrT="[Text]" custT="1"/>
      <dgm:spPr/>
      <dgm:t>
        <a:bodyPr/>
        <a:lstStyle/>
        <a:p>
          <a:r>
            <a:rPr lang="en-US" sz="1800" dirty="0"/>
            <a:t>2D</a:t>
          </a:r>
        </a:p>
      </dgm:t>
    </dgm:pt>
    <dgm:pt modelId="{917BE299-4D3F-4012-AF4C-1854DD3F79BC}" type="parTrans" cxnId="{AEAE2C90-185A-49BE-BE0A-96E22E232AAF}">
      <dgm:prSet/>
      <dgm:spPr/>
      <dgm:t>
        <a:bodyPr/>
        <a:lstStyle/>
        <a:p>
          <a:endParaRPr lang="en-US" sz="2400"/>
        </a:p>
      </dgm:t>
    </dgm:pt>
    <dgm:pt modelId="{C962FE2A-D219-410A-B8B2-D0351E0F6D18}" type="sibTrans" cxnId="{AEAE2C90-185A-49BE-BE0A-96E22E232AAF}">
      <dgm:prSet/>
      <dgm:spPr/>
      <dgm:t>
        <a:bodyPr/>
        <a:lstStyle/>
        <a:p>
          <a:endParaRPr lang="en-US" sz="2400"/>
        </a:p>
      </dgm:t>
    </dgm:pt>
    <dgm:pt modelId="{E7DCC1D1-35F6-4AC4-A5A5-5F409CAE2A09}">
      <dgm:prSet phldrT="[Text]" custT="1"/>
      <dgm:spPr/>
      <dgm:t>
        <a:bodyPr/>
        <a:lstStyle/>
        <a:p>
          <a:r>
            <a:rPr lang="en-US" sz="1800" dirty="0"/>
            <a:t>3D</a:t>
          </a:r>
        </a:p>
      </dgm:t>
    </dgm:pt>
    <dgm:pt modelId="{C8C316DB-96BA-4F6D-B6E4-DF14C52B5661}" type="parTrans" cxnId="{E120D129-478C-42D9-88E1-D8531EC0736B}">
      <dgm:prSet/>
      <dgm:spPr/>
      <dgm:t>
        <a:bodyPr/>
        <a:lstStyle/>
        <a:p>
          <a:endParaRPr lang="en-US" sz="2400"/>
        </a:p>
      </dgm:t>
    </dgm:pt>
    <dgm:pt modelId="{3E5DFEB3-88EF-46AC-B1DF-CF4600786DE6}" type="sibTrans" cxnId="{E120D129-478C-42D9-88E1-D8531EC0736B}">
      <dgm:prSet/>
      <dgm:spPr/>
      <dgm:t>
        <a:bodyPr/>
        <a:lstStyle/>
        <a:p>
          <a:endParaRPr lang="en-US" sz="2400"/>
        </a:p>
      </dgm:t>
    </dgm:pt>
    <dgm:pt modelId="{D301162A-3151-4E07-8376-F5CE2B7090D9}" type="pres">
      <dgm:prSet presAssocID="{208AD64D-C5B7-404E-BDF2-269184480B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15B415-647A-401A-AD1C-F3781C4D0BE9}" type="pres">
      <dgm:prSet presAssocID="{82B4537B-C05E-4BE1-888C-F88749F26F7B}" presName="hierRoot1" presStyleCnt="0">
        <dgm:presLayoutVars>
          <dgm:hierBranch val="init"/>
        </dgm:presLayoutVars>
      </dgm:prSet>
      <dgm:spPr/>
    </dgm:pt>
    <dgm:pt modelId="{37809426-7E67-43FF-B2FD-434BF15F46D9}" type="pres">
      <dgm:prSet presAssocID="{82B4537B-C05E-4BE1-888C-F88749F26F7B}" presName="rootComposite1" presStyleCnt="0"/>
      <dgm:spPr/>
    </dgm:pt>
    <dgm:pt modelId="{9D881EAB-2E23-41C2-BA1A-2EEBE332BAFE}" type="pres">
      <dgm:prSet presAssocID="{82B4537B-C05E-4BE1-888C-F88749F26F7B}" presName="rootText1" presStyleLbl="alignAcc1" presStyleIdx="0" presStyleCnt="0">
        <dgm:presLayoutVars>
          <dgm:chPref val="3"/>
        </dgm:presLayoutVars>
      </dgm:prSet>
      <dgm:spPr/>
    </dgm:pt>
    <dgm:pt modelId="{62ACD0D4-FA6D-4502-B944-E85AC644347A}" type="pres">
      <dgm:prSet presAssocID="{82B4537B-C05E-4BE1-888C-F88749F26F7B}" presName="topArc1" presStyleLbl="parChTrans1D1" presStyleIdx="0" presStyleCnt="26"/>
      <dgm:spPr/>
    </dgm:pt>
    <dgm:pt modelId="{B4F6D351-39FA-4F1C-AD7A-62C7F6A92E93}" type="pres">
      <dgm:prSet presAssocID="{82B4537B-C05E-4BE1-888C-F88749F26F7B}" presName="bottomArc1" presStyleLbl="parChTrans1D1" presStyleIdx="1" presStyleCnt="26"/>
      <dgm:spPr/>
    </dgm:pt>
    <dgm:pt modelId="{B7D824E9-C092-49E6-8E8C-6F088BC54DAE}" type="pres">
      <dgm:prSet presAssocID="{82B4537B-C05E-4BE1-888C-F88749F26F7B}" presName="topConnNode1" presStyleLbl="node1" presStyleIdx="0" presStyleCnt="0"/>
      <dgm:spPr/>
    </dgm:pt>
    <dgm:pt modelId="{6234D609-00FD-4D10-A304-FC83995B5B32}" type="pres">
      <dgm:prSet presAssocID="{82B4537B-C05E-4BE1-888C-F88749F26F7B}" presName="hierChild2" presStyleCnt="0"/>
      <dgm:spPr/>
    </dgm:pt>
    <dgm:pt modelId="{DED46E69-0258-4ED9-B802-1DA15EAFD1F5}" type="pres">
      <dgm:prSet presAssocID="{235680CE-307D-4B0D-AC21-577AC264A4FB}" presName="Name28" presStyleLbl="parChTrans1D2" presStyleIdx="0" presStyleCnt="4"/>
      <dgm:spPr/>
    </dgm:pt>
    <dgm:pt modelId="{A5A42EDA-8FE5-4FD8-BBD3-1876104710DB}" type="pres">
      <dgm:prSet presAssocID="{8F0C3915-6F96-425F-AC75-7164242DE601}" presName="hierRoot2" presStyleCnt="0">
        <dgm:presLayoutVars>
          <dgm:hierBranch val="init"/>
        </dgm:presLayoutVars>
      </dgm:prSet>
      <dgm:spPr/>
    </dgm:pt>
    <dgm:pt modelId="{4A2951ED-5146-45AF-B7FD-46487EFDF67D}" type="pres">
      <dgm:prSet presAssocID="{8F0C3915-6F96-425F-AC75-7164242DE601}" presName="rootComposite2" presStyleCnt="0"/>
      <dgm:spPr/>
    </dgm:pt>
    <dgm:pt modelId="{7611E006-6106-4AA9-8AE7-357F248F6F59}" type="pres">
      <dgm:prSet presAssocID="{8F0C3915-6F96-425F-AC75-7164242DE601}" presName="rootText2" presStyleLbl="alignAcc1" presStyleIdx="0" presStyleCnt="0">
        <dgm:presLayoutVars>
          <dgm:chPref val="3"/>
        </dgm:presLayoutVars>
      </dgm:prSet>
      <dgm:spPr/>
    </dgm:pt>
    <dgm:pt modelId="{33542B9E-E678-4E6E-972A-37EB1613A653}" type="pres">
      <dgm:prSet presAssocID="{8F0C3915-6F96-425F-AC75-7164242DE601}" presName="topArc2" presStyleLbl="parChTrans1D1" presStyleIdx="2" presStyleCnt="26"/>
      <dgm:spPr/>
    </dgm:pt>
    <dgm:pt modelId="{6D11D327-931F-4AE1-98B2-C83861F81EDB}" type="pres">
      <dgm:prSet presAssocID="{8F0C3915-6F96-425F-AC75-7164242DE601}" presName="bottomArc2" presStyleLbl="parChTrans1D1" presStyleIdx="3" presStyleCnt="26"/>
      <dgm:spPr/>
    </dgm:pt>
    <dgm:pt modelId="{D607516E-D859-44E6-B573-70C921F9EC45}" type="pres">
      <dgm:prSet presAssocID="{8F0C3915-6F96-425F-AC75-7164242DE601}" presName="topConnNode2" presStyleLbl="node2" presStyleIdx="0" presStyleCnt="0"/>
      <dgm:spPr/>
    </dgm:pt>
    <dgm:pt modelId="{C7839D0A-2DC1-480C-9E95-12FFA015EF13}" type="pres">
      <dgm:prSet presAssocID="{8F0C3915-6F96-425F-AC75-7164242DE601}" presName="hierChild4" presStyleCnt="0"/>
      <dgm:spPr/>
    </dgm:pt>
    <dgm:pt modelId="{3F08EFFF-7E89-4A7A-BA40-70E010CEE4BF}" type="pres">
      <dgm:prSet presAssocID="{3E36E08C-0469-4E4D-A0AA-585A1691815A}" presName="Name28" presStyleLbl="parChTrans1D3" presStyleIdx="0" presStyleCnt="8"/>
      <dgm:spPr/>
    </dgm:pt>
    <dgm:pt modelId="{66DAF9A0-C18C-48BC-A001-99D55F63558E}" type="pres">
      <dgm:prSet presAssocID="{665BD9C0-74B9-4C83-85E7-430F354F2BB6}" presName="hierRoot2" presStyleCnt="0">
        <dgm:presLayoutVars>
          <dgm:hierBranch val="init"/>
        </dgm:presLayoutVars>
      </dgm:prSet>
      <dgm:spPr/>
    </dgm:pt>
    <dgm:pt modelId="{285AB702-9732-40E5-BDD2-2023DB3EA59A}" type="pres">
      <dgm:prSet presAssocID="{665BD9C0-74B9-4C83-85E7-430F354F2BB6}" presName="rootComposite2" presStyleCnt="0"/>
      <dgm:spPr/>
    </dgm:pt>
    <dgm:pt modelId="{1F9A0E78-0E94-4545-9A2A-A8B164FE530E}" type="pres">
      <dgm:prSet presAssocID="{665BD9C0-74B9-4C83-85E7-430F354F2BB6}" presName="rootText2" presStyleLbl="alignAcc1" presStyleIdx="0" presStyleCnt="0">
        <dgm:presLayoutVars>
          <dgm:chPref val="3"/>
        </dgm:presLayoutVars>
      </dgm:prSet>
      <dgm:spPr/>
    </dgm:pt>
    <dgm:pt modelId="{6D9A1A37-104D-4A23-AFF6-9194F8777282}" type="pres">
      <dgm:prSet presAssocID="{665BD9C0-74B9-4C83-85E7-430F354F2BB6}" presName="topArc2" presStyleLbl="parChTrans1D1" presStyleIdx="4" presStyleCnt="26"/>
      <dgm:spPr/>
    </dgm:pt>
    <dgm:pt modelId="{783998C5-BB50-476F-9EC6-9CCB1DC7A3AF}" type="pres">
      <dgm:prSet presAssocID="{665BD9C0-74B9-4C83-85E7-430F354F2BB6}" presName="bottomArc2" presStyleLbl="parChTrans1D1" presStyleIdx="5" presStyleCnt="26"/>
      <dgm:spPr/>
    </dgm:pt>
    <dgm:pt modelId="{01E167F7-E2C6-4626-B71A-E733136C026A}" type="pres">
      <dgm:prSet presAssocID="{665BD9C0-74B9-4C83-85E7-430F354F2BB6}" presName="topConnNode2" presStyleLbl="node3" presStyleIdx="0" presStyleCnt="0"/>
      <dgm:spPr/>
    </dgm:pt>
    <dgm:pt modelId="{39188451-0260-4BDB-8993-1FBD0EBC9981}" type="pres">
      <dgm:prSet presAssocID="{665BD9C0-74B9-4C83-85E7-430F354F2BB6}" presName="hierChild4" presStyleCnt="0"/>
      <dgm:spPr/>
    </dgm:pt>
    <dgm:pt modelId="{CA799B3B-5257-4D11-BEC1-509EB98475DA}" type="pres">
      <dgm:prSet presAssocID="{665BD9C0-74B9-4C83-85E7-430F354F2BB6}" presName="hierChild5" presStyleCnt="0"/>
      <dgm:spPr/>
    </dgm:pt>
    <dgm:pt modelId="{A04AF1A1-B785-4EE4-BAA3-1CEE50E9E6B0}" type="pres">
      <dgm:prSet presAssocID="{7C51ED62-1CB4-41CC-940C-DCF2F99951DF}" presName="Name28" presStyleLbl="parChTrans1D3" presStyleIdx="1" presStyleCnt="8"/>
      <dgm:spPr/>
    </dgm:pt>
    <dgm:pt modelId="{B5E56B17-56BC-45CF-922D-D803F1553215}" type="pres">
      <dgm:prSet presAssocID="{2FD61C87-F534-4D2C-9975-D6F18D24D5E3}" presName="hierRoot2" presStyleCnt="0">
        <dgm:presLayoutVars>
          <dgm:hierBranch val="init"/>
        </dgm:presLayoutVars>
      </dgm:prSet>
      <dgm:spPr/>
    </dgm:pt>
    <dgm:pt modelId="{BE3C5004-F1F4-4122-92C4-E91D231366C0}" type="pres">
      <dgm:prSet presAssocID="{2FD61C87-F534-4D2C-9975-D6F18D24D5E3}" presName="rootComposite2" presStyleCnt="0"/>
      <dgm:spPr/>
    </dgm:pt>
    <dgm:pt modelId="{5E6CB1D5-6064-458D-BFEB-F914FC6AB856}" type="pres">
      <dgm:prSet presAssocID="{2FD61C87-F534-4D2C-9975-D6F18D24D5E3}" presName="rootText2" presStyleLbl="alignAcc1" presStyleIdx="0" presStyleCnt="0">
        <dgm:presLayoutVars>
          <dgm:chPref val="3"/>
        </dgm:presLayoutVars>
      </dgm:prSet>
      <dgm:spPr/>
    </dgm:pt>
    <dgm:pt modelId="{4C06FB7C-4916-4001-A235-EF2CA3EF53E8}" type="pres">
      <dgm:prSet presAssocID="{2FD61C87-F534-4D2C-9975-D6F18D24D5E3}" presName="topArc2" presStyleLbl="parChTrans1D1" presStyleIdx="6" presStyleCnt="26"/>
      <dgm:spPr/>
    </dgm:pt>
    <dgm:pt modelId="{0548301F-B6A2-4F18-82F8-F53A6B8DFBE1}" type="pres">
      <dgm:prSet presAssocID="{2FD61C87-F534-4D2C-9975-D6F18D24D5E3}" presName="bottomArc2" presStyleLbl="parChTrans1D1" presStyleIdx="7" presStyleCnt="26"/>
      <dgm:spPr/>
    </dgm:pt>
    <dgm:pt modelId="{093057C8-056B-4ACA-9C06-1A565BBFF009}" type="pres">
      <dgm:prSet presAssocID="{2FD61C87-F534-4D2C-9975-D6F18D24D5E3}" presName="topConnNode2" presStyleLbl="node3" presStyleIdx="0" presStyleCnt="0"/>
      <dgm:spPr/>
    </dgm:pt>
    <dgm:pt modelId="{677A5240-C8F8-481C-84A1-CCCB98AA079E}" type="pres">
      <dgm:prSet presAssocID="{2FD61C87-F534-4D2C-9975-D6F18D24D5E3}" presName="hierChild4" presStyleCnt="0"/>
      <dgm:spPr/>
    </dgm:pt>
    <dgm:pt modelId="{3621174E-5373-45D8-BAFC-01F61D66FBD0}" type="pres">
      <dgm:prSet presAssocID="{2FD61C87-F534-4D2C-9975-D6F18D24D5E3}" presName="hierChild5" presStyleCnt="0"/>
      <dgm:spPr/>
    </dgm:pt>
    <dgm:pt modelId="{45E3EA25-8DAE-4EC1-AD0D-62C79B7C9BCE}" type="pres">
      <dgm:prSet presAssocID="{8F0C3915-6F96-425F-AC75-7164242DE601}" presName="hierChild5" presStyleCnt="0"/>
      <dgm:spPr/>
    </dgm:pt>
    <dgm:pt modelId="{040B6966-E334-49F8-ABCF-4A1A921A45E4}" type="pres">
      <dgm:prSet presAssocID="{561C9172-CB18-45C1-82DD-C22A489C1406}" presName="Name28" presStyleLbl="parChTrans1D2" presStyleIdx="1" presStyleCnt="4"/>
      <dgm:spPr/>
    </dgm:pt>
    <dgm:pt modelId="{3C722B72-6051-4362-BDAD-804A62E5E0A6}" type="pres">
      <dgm:prSet presAssocID="{B0E2A74B-21FC-423D-B949-EB333878E384}" presName="hierRoot2" presStyleCnt="0">
        <dgm:presLayoutVars>
          <dgm:hierBranch val="init"/>
        </dgm:presLayoutVars>
      </dgm:prSet>
      <dgm:spPr/>
    </dgm:pt>
    <dgm:pt modelId="{D9493F8B-CC1A-49A6-A3EA-B088074A3CBB}" type="pres">
      <dgm:prSet presAssocID="{B0E2A74B-21FC-423D-B949-EB333878E384}" presName="rootComposite2" presStyleCnt="0"/>
      <dgm:spPr/>
    </dgm:pt>
    <dgm:pt modelId="{B0D5ED97-C756-406F-997F-E649AA4B5D27}" type="pres">
      <dgm:prSet presAssocID="{B0E2A74B-21FC-423D-B949-EB333878E384}" presName="rootText2" presStyleLbl="alignAcc1" presStyleIdx="0" presStyleCnt="0">
        <dgm:presLayoutVars>
          <dgm:chPref val="3"/>
        </dgm:presLayoutVars>
      </dgm:prSet>
      <dgm:spPr/>
    </dgm:pt>
    <dgm:pt modelId="{43ED9E18-6F0E-4CA8-B681-11C7BBBCFFED}" type="pres">
      <dgm:prSet presAssocID="{B0E2A74B-21FC-423D-B949-EB333878E384}" presName="topArc2" presStyleLbl="parChTrans1D1" presStyleIdx="8" presStyleCnt="26"/>
      <dgm:spPr/>
    </dgm:pt>
    <dgm:pt modelId="{6FFFE830-89A9-49BA-8F60-12752DF1AEDD}" type="pres">
      <dgm:prSet presAssocID="{B0E2A74B-21FC-423D-B949-EB333878E384}" presName="bottomArc2" presStyleLbl="parChTrans1D1" presStyleIdx="9" presStyleCnt="26"/>
      <dgm:spPr/>
    </dgm:pt>
    <dgm:pt modelId="{51C8913F-5686-43A8-8732-538EBA765EDB}" type="pres">
      <dgm:prSet presAssocID="{B0E2A74B-21FC-423D-B949-EB333878E384}" presName="topConnNode2" presStyleLbl="node2" presStyleIdx="0" presStyleCnt="0"/>
      <dgm:spPr/>
    </dgm:pt>
    <dgm:pt modelId="{64BF37CF-A180-4DF6-BA0A-BEA568486AD0}" type="pres">
      <dgm:prSet presAssocID="{B0E2A74B-21FC-423D-B949-EB333878E384}" presName="hierChild4" presStyleCnt="0"/>
      <dgm:spPr/>
    </dgm:pt>
    <dgm:pt modelId="{E0E3481B-A8C1-4047-99EA-75FE06D458EB}" type="pres">
      <dgm:prSet presAssocID="{BD62C9FB-4AC0-4FFF-A45A-6A440A77D0C1}" presName="Name28" presStyleLbl="parChTrans1D3" presStyleIdx="2" presStyleCnt="8"/>
      <dgm:spPr/>
    </dgm:pt>
    <dgm:pt modelId="{79923DD9-2FCC-45B1-AAC7-CA6CA3C4B358}" type="pres">
      <dgm:prSet presAssocID="{961D392C-1BF2-4633-9D02-52741784B9A6}" presName="hierRoot2" presStyleCnt="0">
        <dgm:presLayoutVars>
          <dgm:hierBranch val="init"/>
        </dgm:presLayoutVars>
      </dgm:prSet>
      <dgm:spPr/>
    </dgm:pt>
    <dgm:pt modelId="{89C3EA48-B1A3-44E8-8190-EC44525B7385}" type="pres">
      <dgm:prSet presAssocID="{961D392C-1BF2-4633-9D02-52741784B9A6}" presName="rootComposite2" presStyleCnt="0"/>
      <dgm:spPr/>
    </dgm:pt>
    <dgm:pt modelId="{6ADF6DE7-54D3-4213-9061-63256A71342E}" type="pres">
      <dgm:prSet presAssocID="{961D392C-1BF2-4633-9D02-52741784B9A6}" presName="rootText2" presStyleLbl="alignAcc1" presStyleIdx="0" presStyleCnt="0">
        <dgm:presLayoutVars>
          <dgm:chPref val="3"/>
        </dgm:presLayoutVars>
      </dgm:prSet>
      <dgm:spPr/>
    </dgm:pt>
    <dgm:pt modelId="{2D3732BB-8C41-4003-80D8-05898F074E05}" type="pres">
      <dgm:prSet presAssocID="{961D392C-1BF2-4633-9D02-52741784B9A6}" presName="topArc2" presStyleLbl="parChTrans1D1" presStyleIdx="10" presStyleCnt="26"/>
      <dgm:spPr/>
    </dgm:pt>
    <dgm:pt modelId="{8CE2936B-6900-45D9-995A-E2262943BAD4}" type="pres">
      <dgm:prSet presAssocID="{961D392C-1BF2-4633-9D02-52741784B9A6}" presName="bottomArc2" presStyleLbl="parChTrans1D1" presStyleIdx="11" presStyleCnt="26"/>
      <dgm:spPr/>
    </dgm:pt>
    <dgm:pt modelId="{D9A15FA9-3C4D-4348-AE1F-7259E8C17369}" type="pres">
      <dgm:prSet presAssocID="{961D392C-1BF2-4633-9D02-52741784B9A6}" presName="topConnNode2" presStyleLbl="node3" presStyleIdx="0" presStyleCnt="0"/>
      <dgm:spPr/>
    </dgm:pt>
    <dgm:pt modelId="{AF8C8C81-3BEA-40A0-9C90-C5B0100CDDB6}" type="pres">
      <dgm:prSet presAssocID="{961D392C-1BF2-4633-9D02-52741784B9A6}" presName="hierChild4" presStyleCnt="0"/>
      <dgm:spPr/>
    </dgm:pt>
    <dgm:pt modelId="{50E8CD5E-E810-4CE5-9F37-C0FCED2E239D}" type="pres">
      <dgm:prSet presAssocID="{961D392C-1BF2-4633-9D02-52741784B9A6}" presName="hierChild5" presStyleCnt="0"/>
      <dgm:spPr/>
    </dgm:pt>
    <dgm:pt modelId="{A4EF25A5-F84B-4CEC-9F42-EEB9B207BEB3}" type="pres">
      <dgm:prSet presAssocID="{990D989C-898A-4827-8F38-28A69204FAB2}" presName="Name28" presStyleLbl="parChTrans1D3" presStyleIdx="3" presStyleCnt="8"/>
      <dgm:spPr/>
    </dgm:pt>
    <dgm:pt modelId="{E634CCD3-7BF0-42F8-B5A4-1EC7B95E4BD0}" type="pres">
      <dgm:prSet presAssocID="{D1C44B19-AA2F-4E79-8FCE-1C7B3BB4D3B1}" presName="hierRoot2" presStyleCnt="0">
        <dgm:presLayoutVars>
          <dgm:hierBranch val="init"/>
        </dgm:presLayoutVars>
      </dgm:prSet>
      <dgm:spPr/>
    </dgm:pt>
    <dgm:pt modelId="{D97780BB-1883-491B-8925-59732891CF6E}" type="pres">
      <dgm:prSet presAssocID="{D1C44B19-AA2F-4E79-8FCE-1C7B3BB4D3B1}" presName="rootComposite2" presStyleCnt="0"/>
      <dgm:spPr/>
    </dgm:pt>
    <dgm:pt modelId="{6016B297-82D6-44CA-92BE-01D260A9339D}" type="pres">
      <dgm:prSet presAssocID="{D1C44B19-AA2F-4E79-8FCE-1C7B3BB4D3B1}" presName="rootText2" presStyleLbl="alignAcc1" presStyleIdx="0" presStyleCnt="0">
        <dgm:presLayoutVars>
          <dgm:chPref val="3"/>
        </dgm:presLayoutVars>
      </dgm:prSet>
      <dgm:spPr/>
    </dgm:pt>
    <dgm:pt modelId="{B24C5F49-42BD-4AE9-BE57-5AFB8DCD5841}" type="pres">
      <dgm:prSet presAssocID="{D1C44B19-AA2F-4E79-8FCE-1C7B3BB4D3B1}" presName="topArc2" presStyleLbl="parChTrans1D1" presStyleIdx="12" presStyleCnt="26"/>
      <dgm:spPr/>
    </dgm:pt>
    <dgm:pt modelId="{72AF09EE-4D0F-4E5F-9148-EEE83B7BF5F7}" type="pres">
      <dgm:prSet presAssocID="{D1C44B19-AA2F-4E79-8FCE-1C7B3BB4D3B1}" presName="bottomArc2" presStyleLbl="parChTrans1D1" presStyleIdx="13" presStyleCnt="26"/>
      <dgm:spPr/>
    </dgm:pt>
    <dgm:pt modelId="{9F4A0731-5F41-429F-B26F-15CD43AE54F3}" type="pres">
      <dgm:prSet presAssocID="{D1C44B19-AA2F-4E79-8FCE-1C7B3BB4D3B1}" presName="topConnNode2" presStyleLbl="node3" presStyleIdx="0" presStyleCnt="0"/>
      <dgm:spPr/>
    </dgm:pt>
    <dgm:pt modelId="{0B9E2915-AFAF-4B1B-9860-7B6FF24BD478}" type="pres">
      <dgm:prSet presAssocID="{D1C44B19-AA2F-4E79-8FCE-1C7B3BB4D3B1}" presName="hierChild4" presStyleCnt="0"/>
      <dgm:spPr/>
    </dgm:pt>
    <dgm:pt modelId="{90006CF2-E486-4353-B4CE-1ECD386D8CED}" type="pres">
      <dgm:prSet presAssocID="{D1C44B19-AA2F-4E79-8FCE-1C7B3BB4D3B1}" presName="hierChild5" presStyleCnt="0"/>
      <dgm:spPr/>
    </dgm:pt>
    <dgm:pt modelId="{919F0E1A-7AAA-41F1-A8BD-3684815273C4}" type="pres">
      <dgm:prSet presAssocID="{B0E2A74B-21FC-423D-B949-EB333878E384}" presName="hierChild5" presStyleCnt="0"/>
      <dgm:spPr/>
    </dgm:pt>
    <dgm:pt modelId="{1B4F493B-C923-42E9-AF43-BDDC85C3C91B}" type="pres">
      <dgm:prSet presAssocID="{A223B343-5A45-425F-94B6-81F2462BB312}" presName="Name28" presStyleLbl="parChTrans1D2" presStyleIdx="2" presStyleCnt="4"/>
      <dgm:spPr/>
    </dgm:pt>
    <dgm:pt modelId="{5B173315-BE6A-4A92-8A91-F28CA9BF0E01}" type="pres">
      <dgm:prSet presAssocID="{8C2C167C-E6E5-45AE-8920-D898E2816079}" presName="hierRoot2" presStyleCnt="0">
        <dgm:presLayoutVars>
          <dgm:hierBranch val="init"/>
        </dgm:presLayoutVars>
      </dgm:prSet>
      <dgm:spPr/>
    </dgm:pt>
    <dgm:pt modelId="{C02688ED-5D59-44F0-93AF-B3CB392337DA}" type="pres">
      <dgm:prSet presAssocID="{8C2C167C-E6E5-45AE-8920-D898E2816079}" presName="rootComposite2" presStyleCnt="0"/>
      <dgm:spPr/>
    </dgm:pt>
    <dgm:pt modelId="{5DDB3F8B-1237-495D-A779-E8A2C974FFEA}" type="pres">
      <dgm:prSet presAssocID="{8C2C167C-E6E5-45AE-8920-D898E2816079}" presName="rootText2" presStyleLbl="alignAcc1" presStyleIdx="0" presStyleCnt="0">
        <dgm:presLayoutVars>
          <dgm:chPref val="3"/>
        </dgm:presLayoutVars>
      </dgm:prSet>
      <dgm:spPr/>
    </dgm:pt>
    <dgm:pt modelId="{4A86A1A0-480C-46B4-B53C-9ACE67F89E15}" type="pres">
      <dgm:prSet presAssocID="{8C2C167C-E6E5-45AE-8920-D898E2816079}" presName="topArc2" presStyleLbl="parChTrans1D1" presStyleIdx="14" presStyleCnt="26"/>
      <dgm:spPr/>
    </dgm:pt>
    <dgm:pt modelId="{CCA132C5-3F80-48AB-8B94-6B0C79547BEF}" type="pres">
      <dgm:prSet presAssocID="{8C2C167C-E6E5-45AE-8920-D898E2816079}" presName="bottomArc2" presStyleLbl="parChTrans1D1" presStyleIdx="15" presStyleCnt="26"/>
      <dgm:spPr/>
    </dgm:pt>
    <dgm:pt modelId="{377ADC1F-A022-45A4-9321-82B13162C6B6}" type="pres">
      <dgm:prSet presAssocID="{8C2C167C-E6E5-45AE-8920-D898E2816079}" presName="topConnNode2" presStyleLbl="node2" presStyleIdx="0" presStyleCnt="0"/>
      <dgm:spPr/>
    </dgm:pt>
    <dgm:pt modelId="{833802B7-157B-4434-BBDF-287DA92A48DD}" type="pres">
      <dgm:prSet presAssocID="{8C2C167C-E6E5-45AE-8920-D898E2816079}" presName="hierChild4" presStyleCnt="0"/>
      <dgm:spPr/>
    </dgm:pt>
    <dgm:pt modelId="{51F6532E-4E8C-43D2-AA5E-259B5AE5E83D}" type="pres">
      <dgm:prSet presAssocID="{43AA1F94-7889-4C7A-A4DD-04BBE9D804F0}" presName="Name28" presStyleLbl="parChTrans1D3" presStyleIdx="4" presStyleCnt="8"/>
      <dgm:spPr/>
    </dgm:pt>
    <dgm:pt modelId="{0B88AE71-3BCC-4C53-8928-ACCF2D13491E}" type="pres">
      <dgm:prSet presAssocID="{D0E6DECF-1D69-498F-A669-E57D025652BC}" presName="hierRoot2" presStyleCnt="0">
        <dgm:presLayoutVars>
          <dgm:hierBranch val="init"/>
        </dgm:presLayoutVars>
      </dgm:prSet>
      <dgm:spPr/>
    </dgm:pt>
    <dgm:pt modelId="{7621D3D7-DFD0-4A5D-B54F-FA16A47CD649}" type="pres">
      <dgm:prSet presAssocID="{D0E6DECF-1D69-498F-A669-E57D025652BC}" presName="rootComposite2" presStyleCnt="0"/>
      <dgm:spPr/>
    </dgm:pt>
    <dgm:pt modelId="{97F03F4C-48DA-45E5-BB90-4A178802128B}" type="pres">
      <dgm:prSet presAssocID="{D0E6DECF-1D69-498F-A669-E57D025652BC}" presName="rootText2" presStyleLbl="alignAcc1" presStyleIdx="0" presStyleCnt="0">
        <dgm:presLayoutVars>
          <dgm:chPref val="3"/>
        </dgm:presLayoutVars>
      </dgm:prSet>
      <dgm:spPr/>
    </dgm:pt>
    <dgm:pt modelId="{F593364F-1CFD-4E8A-9E45-5265C48B7944}" type="pres">
      <dgm:prSet presAssocID="{D0E6DECF-1D69-498F-A669-E57D025652BC}" presName="topArc2" presStyleLbl="parChTrans1D1" presStyleIdx="16" presStyleCnt="26"/>
      <dgm:spPr/>
    </dgm:pt>
    <dgm:pt modelId="{31D79905-B899-419C-BF91-CD776EC32EAF}" type="pres">
      <dgm:prSet presAssocID="{D0E6DECF-1D69-498F-A669-E57D025652BC}" presName="bottomArc2" presStyleLbl="parChTrans1D1" presStyleIdx="17" presStyleCnt="26"/>
      <dgm:spPr/>
    </dgm:pt>
    <dgm:pt modelId="{894B6BB1-66F4-4192-B470-66235FD45946}" type="pres">
      <dgm:prSet presAssocID="{D0E6DECF-1D69-498F-A669-E57D025652BC}" presName="topConnNode2" presStyleLbl="node3" presStyleIdx="0" presStyleCnt="0"/>
      <dgm:spPr/>
    </dgm:pt>
    <dgm:pt modelId="{8556F162-DD66-4D95-A2D3-980AD5B51B48}" type="pres">
      <dgm:prSet presAssocID="{D0E6DECF-1D69-498F-A669-E57D025652BC}" presName="hierChild4" presStyleCnt="0"/>
      <dgm:spPr/>
    </dgm:pt>
    <dgm:pt modelId="{02C2313D-EB88-4C04-AAD8-7037E1212A3B}" type="pres">
      <dgm:prSet presAssocID="{D0E6DECF-1D69-498F-A669-E57D025652BC}" presName="hierChild5" presStyleCnt="0"/>
      <dgm:spPr/>
    </dgm:pt>
    <dgm:pt modelId="{DE0608F4-5522-4481-8194-E145588A9B5F}" type="pres">
      <dgm:prSet presAssocID="{DF50A32B-F41F-41BB-964F-C122C4B8A9F2}" presName="Name28" presStyleLbl="parChTrans1D3" presStyleIdx="5" presStyleCnt="8"/>
      <dgm:spPr/>
    </dgm:pt>
    <dgm:pt modelId="{50002BCE-CB34-475C-ABCA-476AFF9FC34D}" type="pres">
      <dgm:prSet presAssocID="{C59403B3-42CC-4E22-ACAD-883A56FF8051}" presName="hierRoot2" presStyleCnt="0">
        <dgm:presLayoutVars>
          <dgm:hierBranch val="init"/>
        </dgm:presLayoutVars>
      </dgm:prSet>
      <dgm:spPr/>
    </dgm:pt>
    <dgm:pt modelId="{B427FEFF-8EA5-40F9-9BC9-D72B5A278944}" type="pres">
      <dgm:prSet presAssocID="{C59403B3-42CC-4E22-ACAD-883A56FF8051}" presName="rootComposite2" presStyleCnt="0"/>
      <dgm:spPr/>
    </dgm:pt>
    <dgm:pt modelId="{045F6E4A-85E6-454C-95E1-6E1387308CBD}" type="pres">
      <dgm:prSet presAssocID="{C59403B3-42CC-4E22-ACAD-883A56FF8051}" presName="rootText2" presStyleLbl="alignAcc1" presStyleIdx="0" presStyleCnt="0">
        <dgm:presLayoutVars>
          <dgm:chPref val="3"/>
        </dgm:presLayoutVars>
      </dgm:prSet>
      <dgm:spPr/>
    </dgm:pt>
    <dgm:pt modelId="{D55226D0-DDC9-4FD3-A308-245308DF99DF}" type="pres">
      <dgm:prSet presAssocID="{C59403B3-42CC-4E22-ACAD-883A56FF8051}" presName="topArc2" presStyleLbl="parChTrans1D1" presStyleIdx="18" presStyleCnt="26"/>
      <dgm:spPr/>
    </dgm:pt>
    <dgm:pt modelId="{12CA7949-4C8B-4FAA-9370-EB151E4356A0}" type="pres">
      <dgm:prSet presAssocID="{C59403B3-42CC-4E22-ACAD-883A56FF8051}" presName="bottomArc2" presStyleLbl="parChTrans1D1" presStyleIdx="19" presStyleCnt="26"/>
      <dgm:spPr/>
    </dgm:pt>
    <dgm:pt modelId="{F4E6EDD1-B290-42B3-BE06-A995313ECA46}" type="pres">
      <dgm:prSet presAssocID="{C59403B3-42CC-4E22-ACAD-883A56FF8051}" presName="topConnNode2" presStyleLbl="node3" presStyleIdx="0" presStyleCnt="0"/>
      <dgm:spPr/>
    </dgm:pt>
    <dgm:pt modelId="{395F6AFE-9B6D-44BA-8F1A-010DD06BE7CC}" type="pres">
      <dgm:prSet presAssocID="{C59403B3-42CC-4E22-ACAD-883A56FF8051}" presName="hierChild4" presStyleCnt="0"/>
      <dgm:spPr/>
    </dgm:pt>
    <dgm:pt modelId="{5ED52F80-3F73-4E1E-925C-518D090A6DC5}" type="pres">
      <dgm:prSet presAssocID="{C59403B3-42CC-4E22-ACAD-883A56FF8051}" presName="hierChild5" presStyleCnt="0"/>
      <dgm:spPr/>
    </dgm:pt>
    <dgm:pt modelId="{32D2A0C0-B235-4330-B4F7-9EE21F5ECC43}" type="pres">
      <dgm:prSet presAssocID="{8C2C167C-E6E5-45AE-8920-D898E2816079}" presName="hierChild5" presStyleCnt="0"/>
      <dgm:spPr/>
    </dgm:pt>
    <dgm:pt modelId="{AEB57660-FEF2-4F7E-A0BD-095560FEF003}" type="pres">
      <dgm:prSet presAssocID="{C4986E95-D4A4-443F-A6D6-A4EC71434F9E}" presName="Name28" presStyleLbl="parChTrans1D2" presStyleIdx="3" presStyleCnt="4"/>
      <dgm:spPr/>
    </dgm:pt>
    <dgm:pt modelId="{1C35ED85-2570-4E71-BC3D-2E0FCE5ECFFA}" type="pres">
      <dgm:prSet presAssocID="{BD2B154C-E935-4E83-919A-47D77829F6AE}" presName="hierRoot2" presStyleCnt="0">
        <dgm:presLayoutVars>
          <dgm:hierBranch val="init"/>
        </dgm:presLayoutVars>
      </dgm:prSet>
      <dgm:spPr/>
    </dgm:pt>
    <dgm:pt modelId="{C0371119-9E63-4E94-A595-84328F03628F}" type="pres">
      <dgm:prSet presAssocID="{BD2B154C-E935-4E83-919A-47D77829F6AE}" presName="rootComposite2" presStyleCnt="0"/>
      <dgm:spPr/>
    </dgm:pt>
    <dgm:pt modelId="{67F3E280-58C5-442C-812F-6419E8560F45}" type="pres">
      <dgm:prSet presAssocID="{BD2B154C-E935-4E83-919A-47D77829F6AE}" presName="rootText2" presStyleLbl="alignAcc1" presStyleIdx="0" presStyleCnt="0">
        <dgm:presLayoutVars>
          <dgm:chPref val="3"/>
        </dgm:presLayoutVars>
      </dgm:prSet>
      <dgm:spPr/>
    </dgm:pt>
    <dgm:pt modelId="{D7806336-21F3-4338-B1F2-51ED1F566989}" type="pres">
      <dgm:prSet presAssocID="{BD2B154C-E935-4E83-919A-47D77829F6AE}" presName="topArc2" presStyleLbl="parChTrans1D1" presStyleIdx="20" presStyleCnt="26"/>
      <dgm:spPr/>
    </dgm:pt>
    <dgm:pt modelId="{1AB008AC-B673-44EF-8CFB-B0EE4D216E09}" type="pres">
      <dgm:prSet presAssocID="{BD2B154C-E935-4E83-919A-47D77829F6AE}" presName="bottomArc2" presStyleLbl="parChTrans1D1" presStyleIdx="21" presStyleCnt="26"/>
      <dgm:spPr/>
    </dgm:pt>
    <dgm:pt modelId="{FB7A7DC2-EC94-423E-8AE9-639AFC063C32}" type="pres">
      <dgm:prSet presAssocID="{BD2B154C-E935-4E83-919A-47D77829F6AE}" presName="topConnNode2" presStyleLbl="node2" presStyleIdx="0" presStyleCnt="0"/>
      <dgm:spPr/>
    </dgm:pt>
    <dgm:pt modelId="{CC4126E0-55BB-4E74-9E99-B36FA60F3118}" type="pres">
      <dgm:prSet presAssocID="{BD2B154C-E935-4E83-919A-47D77829F6AE}" presName="hierChild4" presStyleCnt="0"/>
      <dgm:spPr/>
    </dgm:pt>
    <dgm:pt modelId="{057D951A-43D4-4F66-B149-6844F104B352}" type="pres">
      <dgm:prSet presAssocID="{917BE299-4D3F-4012-AF4C-1854DD3F79BC}" presName="Name28" presStyleLbl="parChTrans1D3" presStyleIdx="6" presStyleCnt="8"/>
      <dgm:spPr/>
    </dgm:pt>
    <dgm:pt modelId="{58237F7E-31BF-44B2-A6FA-63579A8449C6}" type="pres">
      <dgm:prSet presAssocID="{7890004D-674B-420F-939B-63D9716CAF4E}" presName="hierRoot2" presStyleCnt="0">
        <dgm:presLayoutVars>
          <dgm:hierBranch val="init"/>
        </dgm:presLayoutVars>
      </dgm:prSet>
      <dgm:spPr/>
    </dgm:pt>
    <dgm:pt modelId="{3EC5623E-7B0F-49AE-924E-FF0807F328F1}" type="pres">
      <dgm:prSet presAssocID="{7890004D-674B-420F-939B-63D9716CAF4E}" presName="rootComposite2" presStyleCnt="0"/>
      <dgm:spPr/>
    </dgm:pt>
    <dgm:pt modelId="{51D86B3F-30CA-4A77-8869-788205C71FD6}" type="pres">
      <dgm:prSet presAssocID="{7890004D-674B-420F-939B-63D9716CAF4E}" presName="rootText2" presStyleLbl="alignAcc1" presStyleIdx="0" presStyleCnt="0">
        <dgm:presLayoutVars>
          <dgm:chPref val="3"/>
        </dgm:presLayoutVars>
      </dgm:prSet>
      <dgm:spPr/>
    </dgm:pt>
    <dgm:pt modelId="{C94F7794-5B6F-4F2C-9614-EEE4C3D583D4}" type="pres">
      <dgm:prSet presAssocID="{7890004D-674B-420F-939B-63D9716CAF4E}" presName="topArc2" presStyleLbl="parChTrans1D1" presStyleIdx="22" presStyleCnt="26"/>
      <dgm:spPr/>
    </dgm:pt>
    <dgm:pt modelId="{F67AB742-125C-40A4-AFC8-5CEE21DC1792}" type="pres">
      <dgm:prSet presAssocID="{7890004D-674B-420F-939B-63D9716CAF4E}" presName="bottomArc2" presStyleLbl="parChTrans1D1" presStyleIdx="23" presStyleCnt="26"/>
      <dgm:spPr/>
    </dgm:pt>
    <dgm:pt modelId="{64B4F710-37EF-459C-8561-2F39BC554077}" type="pres">
      <dgm:prSet presAssocID="{7890004D-674B-420F-939B-63D9716CAF4E}" presName="topConnNode2" presStyleLbl="node3" presStyleIdx="0" presStyleCnt="0"/>
      <dgm:spPr/>
    </dgm:pt>
    <dgm:pt modelId="{925CD3C5-4A76-4A6D-AA7C-14A9A5A94482}" type="pres">
      <dgm:prSet presAssocID="{7890004D-674B-420F-939B-63D9716CAF4E}" presName="hierChild4" presStyleCnt="0"/>
      <dgm:spPr/>
    </dgm:pt>
    <dgm:pt modelId="{4A01B5C2-6674-4A5C-B80C-A5805D727481}" type="pres">
      <dgm:prSet presAssocID="{7890004D-674B-420F-939B-63D9716CAF4E}" presName="hierChild5" presStyleCnt="0"/>
      <dgm:spPr/>
    </dgm:pt>
    <dgm:pt modelId="{4603EDF0-09C3-4145-8F14-24949980EF46}" type="pres">
      <dgm:prSet presAssocID="{C8C316DB-96BA-4F6D-B6E4-DF14C52B5661}" presName="Name28" presStyleLbl="parChTrans1D3" presStyleIdx="7" presStyleCnt="8"/>
      <dgm:spPr/>
    </dgm:pt>
    <dgm:pt modelId="{E67A79A4-6007-49F6-9413-3035AF2098B3}" type="pres">
      <dgm:prSet presAssocID="{E7DCC1D1-35F6-4AC4-A5A5-5F409CAE2A09}" presName="hierRoot2" presStyleCnt="0">
        <dgm:presLayoutVars>
          <dgm:hierBranch val="init"/>
        </dgm:presLayoutVars>
      </dgm:prSet>
      <dgm:spPr/>
    </dgm:pt>
    <dgm:pt modelId="{A68B1954-3299-49C2-BB1B-DAD83A796932}" type="pres">
      <dgm:prSet presAssocID="{E7DCC1D1-35F6-4AC4-A5A5-5F409CAE2A09}" presName="rootComposite2" presStyleCnt="0"/>
      <dgm:spPr/>
    </dgm:pt>
    <dgm:pt modelId="{0645D1A1-9E8A-4241-BB54-0F2DDFED8669}" type="pres">
      <dgm:prSet presAssocID="{E7DCC1D1-35F6-4AC4-A5A5-5F409CAE2A09}" presName="rootText2" presStyleLbl="alignAcc1" presStyleIdx="0" presStyleCnt="0">
        <dgm:presLayoutVars>
          <dgm:chPref val="3"/>
        </dgm:presLayoutVars>
      </dgm:prSet>
      <dgm:spPr/>
    </dgm:pt>
    <dgm:pt modelId="{F59850DE-E736-45BF-B52A-B29CFA6EF048}" type="pres">
      <dgm:prSet presAssocID="{E7DCC1D1-35F6-4AC4-A5A5-5F409CAE2A09}" presName="topArc2" presStyleLbl="parChTrans1D1" presStyleIdx="24" presStyleCnt="26"/>
      <dgm:spPr/>
    </dgm:pt>
    <dgm:pt modelId="{1CD8BD1E-66AB-4F6F-B073-D7B0D6C293CE}" type="pres">
      <dgm:prSet presAssocID="{E7DCC1D1-35F6-4AC4-A5A5-5F409CAE2A09}" presName="bottomArc2" presStyleLbl="parChTrans1D1" presStyleIdx="25" presStyleCnt="26"/>
      <dgm:spPr/>
    </dgm:pt>
    <dgm:pt modelId="{AF7B10BA-AAEF-415B-AA19-603750BB0CC2}" type="pres">
      <dgm:prSet presAssocID="{E7DCC1D1-35F6-4AC4-A5A5-5F409CAE2A09}" presName="topConnNode2" presStyleLbl="node3" presStyleIdx="0" presStyleCnt="0"/>
      <dgm:spPr/>
    </dgm:pt>
    <dgm:pt modelId="{E4176931-6001-4083-B13A-A403BDA89CFD}" type="pres">
      <dgm:prSet presAssocID="{E7DCC1D1-35F6-4AC4-A5A5-5F409CAE2A09}" presName="hierChild4" presStyleCnt="0"/>
      <dgm:spPr/>
    </dgm:pt>
    <dgm:pt modelId="{B22E4E10-3B58-40DA-B12B-648392B16BE9}" type="pres">
      <dgm:prSet presAssocID="{E7DCC1D1-35F6-4AC4-A5A5-5F409CAE2A09}" presName="hierChild5" presStyleCnt="0"/>
      <dgm:spPr/>
    </dgm:pt>
    <dgm:pt modelId="{95691DF4-4D2D-41DA-85B3-F4BE0DBB7C40}" type="pres">
      <dgm:prSet presAssocID="{BD2B154C-E935-4E83-919A-47D77829F6AE}" presName="hierChild5" presStyleCnt="0"/>
      <dgm:spPr/>
    </dgm:pt>
    <dgm:pt modelId="{E7050648-3014-4904-A982-D97A0A24B834}" type="pres">
      <dgm:prSet presAssocID="{82B4537B-C05E-4BE1-888C-F88749F26F7B}" presName="hierChild3" presStyleCnt="0"/>
      <dgm:spPr/>
    </dgm:pt>
  </dgm:ptLst>
  <dgm:cxnLst>
    <dgm:cxn modelId="{AC20B403-2106-4718-876C-459FB4EAEE14}" type="presOf" srcId="{961D392C-1BF2-4633-9D02-52741784B9A6}" destId="{D9A15FA9-3C4D-4348-AE1F-7259E8C17369}" srcOrd="1" destOrd="0" presId="urn:microsoft.com/office/officeart/2008/layout/HalfCircleOrganizationChart"/>
    <dgm:cxn modelId="{4813A715-B496-4AAA-9899-3C1C47E82B68}" type="presOf" srcId="{3E36E08C-0469-4E4D-A0AA-585A1691815A}" destId="{3F08EFFF-7E89-4A7A-BA40-70E010CEE4BF}" srcOrd="0" destOrd="0" presId="urn:microsoft.com/office/officeart/2008/layout/HalfCircleOrganizationChart"/>
    <dgm:cxn modelId="{99859425-621B-47B6-9BB0-A8CFD0E29B53}" type="presOf" srcId="{82B4537B-C05E-4BE1-888C-F88749F26F7B}" destId="{9D881EAB-2E23-41C2-BA1A-2EEBE332BAFE}" srcOrd="0" destOrd="0" presId="urn:microsoft.com/office/officeart/2008/layout/HalfCircleOrganizationChart"/>
    <dgm:cxn modelId="{BF310A28-4143-4D8A-A35B-6E8C3D719896}" type="presOf" srcId="{D1C44B19-AA2F-4E79-8FCE-1C7B3BB4D3B1}" destId="{9F4A0731-5F41-429F-B26F-15CD43AE54F3}" srcOrd="1" destOrd="0" presId="urn:microsoft.com/office/officeart/2008/layout/HalfCircleOrganizationChart"/>
    <dgm:cxn modelId="{E120D129-478C-42D9-88E1-D8531EC0736B}" srcId="{BD2B154C-E935-4E83-919A-47D77829F6AE}" destId="{E7DCC1D1-35F6-4AC4-A5A5-5F409CAE2A09}" srcOrd="1" destOrd="0" parTransId="{C8C316DB-96BA-4F6D-B6E4-DF14C52B5661}" sibTransId="{3E5DFEB3-88EF-46AC-B1DF-CF4600786DE6}"/>
    <dgm:cxn modelId="{D387C732-6BAD-43A0-B635-27BDE06B3BE6}" type="presOf" srcId="{7C51ED62-1CB4-41CC-940C-DCF2F99951DF}" destId="{A04AF1A1-B785-4EE4-BAA3-1CEE50E9E6B0}" srcOrd="0" destOrd="0" presId="urn:microsoft.com/office/officeart/2008/layout/HalfCircleOrganizationChart"/>
    <dgm:cxn modelId="{8C17AE37-9BDD-4272-AFE0-CBD2064A9617}" type="presOf" srcId="{C4986E95-D4A4-443F-A6D6-A4EC71434F9E}" destId="{AEB57660-FEF2-4F7E-A0BD-095560FEF003}" srcOrd="0" destOrd="0" presId="urn:microsoft.com/office/officeart/2008/layout/HalfCircleOrganizationChart"/>
    <dgm:cxn modelId="{BE6D2E39-D788-4F62-A02B-A1B12A0C7ABD}" type="presOf" srcId="{235680CE-307D-4B0D-AC21-577AC264A4FB}" destId="{DED46E69-0258-4ED9-B802-1DA15EAFD1F5}" srcOrd="0" destOrd="0" presId="urn:microsoft.com/office/officeart/2008/layout/HalfCircleOrganizationChart"/>
    <dgm:cxn modelId="{A0D2D65F-5921-46FC-BF00-BD0AE3D841F4}" srcId="{208AD64D-C5B7-404E-BDF2-269184480BE6}" destId="{82B4537B-C05E-4BE1-888C-F88749F26F7B}" srcOrd="0" destOrd="0" parTransId="{FCFA05B9-098F-4267-BA14-EE0DF4EB6809}" sibTransId="{6C81EF01-3A7E-47EA-A108-4A7D5956B9FD}"/>
    <dgm:cxn modelId="{5C488F41-CFF2-46A7-AF78-61DA60607BE2}" srcId="{8F0C3915-6F96-425F-AC75-7164242DE601}" destId="{2FD61C87-F534-4D2C-9975-D6F18D24D5E3}" srcOrd="1" destOrd="0" parTransId="{7C51ED62-1CB4-41CC-940C-DCF2F99951DF}" sibTransId="{B43A7351-A0CB-429A-BF47-907099FCA195}"/>
    <dgm:cxn modelId="{5F75DE62-7993-4DC4-8A9C-1DDA2C8A16B6}" type="presOf" srcId="{990D989C-898A-4827-8F38-28A69204FAB2}" destId="{A4EF25A5-F84B-4CEC-9F42-EEB9B207BEB3}" srcOrd="0" destOrd="0" presId="urn:microsoft.com/office/officeart/2008/layout/HalfCircleOrganizationChart"/>
    <dgm:cxn modelId="{62589044-797E-45E1-8BF5-6BB9DAE9215F}" type="presOf" srcId="{2FD61C87-F534-4D2C-9975-D6F18D24D5E3}" destId="{5E6CB1D5-6064-458D-BFEB-F914FC6AB856}" srcOrd="0" destOrd="0" presId="urn:microsoft.com/office/officeart/2008/layout/HalfCircleOrganizationChart"/>
    <dgm:cxn modelId="{75C94F47-F92C-42DD-8D80-FC5C117EF03A}" type="presOf" srcId="{E7DCC1D1-35F6-4AC4-A5A5-5F409CAE2A09}" destId="{0645D1A1-9E8A-4241-BB54-0F2DDFED8669}" srcOrd="0" destOrd="0" presId="urn:microsoft.com/office/officeart/2008/layout/HalfCircleOrganizationChart"/>
    <dgm:cxn modelId="{54F53948-3F36-46BC-B536-2F2CECAD1AB4}" type="presOf" srcId="{A223B343-5A45-425F-94B6-81F2462BB312}" destId="{1B4F493B-C923-42E9-AF43-BDDC85C3C91B}" srcOrd="0" destOrd="0" presId="urn:microsoft.com/office/officeart/2008/layout/HalfCircleOrganizationChart"/>
    <dgm:cxn modelId="{CE43894D-CB4D-4CE2-8052-2332280D764E}" type="presOf" srcId="{C59403B3-42CC-4E22-ACAD-883A56FF8051}" destId="{F4E6EDD1-B290-42B3-BE06-A995313ECA46}" srcOrd="1" destOrd="0" presId="urn:microsoft.com/office/officeart/2008/layout/HalfCircleOrganizationChart"/>
    <dgm:cxn modelId="{8D3F686F-55E1-45F7-B7F3-C55AD0D54878}" type="presOf" srcId="{D0E6DECF-1D69-498F-A669-E57D025652BC}" destId="{97F03F4C-48DA-45E5-BB90-4A178802128B}" srcOrd="0" destOrd="0" presId="urn:microsoft.com/office/officeart/2008/layout/HalfCircleOrganizationChart"/>
    <dgm:cxn modelId="{2B5D2456-E426-4583-AAD3-4F80D85E04DB}" type="presOf" srcId="{C8C316DB-96BA-4F6D-B6E4-DF14C52B5661}" destId="{4603EDF0-09C3-4145-8F14-24949980EF46}" srcOrd="0" destOrd="0" presId="urn:microsoft.com/office/officeart/2008/layout/HalfCircleOrganizationChart"/>
    <dgm:cxn modelId="{8A22E657-BB4C-4B06-955C-6A1B432A420E}" type="presOf" srcId="{665BD9C0-74B9-4C83-85E7-430F354F2BB6}" destId="{1F9A0E78-0E94-4545-9A2A-A8B164FE530E}" srcOrd="0" destOrd="0" presId="urn:microsoft.com/office/officeart/2008/layout/HalfCircleOrganizationChart"/>
    <dgm:cxn modelId="{8E840489-210F-44C6-92FE-DAA8A3A93DA1}" srcId="{82B4537B-C05E-4BE1-888C-F88749F26F7B}" destId="{8F0C3915-6F96-425F-AC75-7164242DE601}" srcOrd="0" destOrd="0" parTransId="{235680CE-307D-4B0D-AC21-577AC264A4FB}" sibTransId="{5B76AF03-D7E4-4B9D-AE53-FA4DD89BF0BB}"/>
    <dgm:cxn modelId="{E4FB6E8D-538E-45B8-B185-34A8EC61584C}" type="presOf" srcId="{2FD61C87-F534-4D2C-9975-D6F18D24D5E3}" destId="{093057C8-056B-4ACA-9C06-1A565BBFF009}" srcOrd="1" destOrd="0" presId="urn:microsoft.com/office/officeart/2008/layout/HalfCircleOrganizationChart"/>
    <dgm:cxn modelId="{AEAE2C90-185A-49BE-BE0A-96E22E232AAF}" srcId="{BD2B154C-E935-4E83-919A-47D77829F6AE}" destId="{7890004D-674B-420F-939B-63D9716CAF4E}" srcOrd="0" destOrd="0" parTransId="{917BE299-4D3F-4012-AF4C-1854DD3F79BC}" sibTransId="{C962FE2A-D219-410A-B8B2-D0351E0F6D18}"/>
    <dgm:cxn modelId="{140C3390-87DC-4492-B459-DF5BE959AAB7}" type="presOf" srcId="{7890004D-674B-420F-939B-63D9716CAF4E}" destId="{51D86B3F-30CA-4A77-8869-788205C71FD6}" srcOrd="0" destOrd="0" presId="urn:microsoft.com/office/officeart/2008/layout/HalfCircleOrganizationChart"/>
    <dgm:cxn modelId="{B1F43D91-7B76-4992-A365-EFDF77FA4C69}" type="presOf" srcId="{7890004D-674B-420F-939B-63D9716CAF4E}" destId="{64B4F710-37EF-459C-8561-2F39BC554077}" srcOrd="1" destOrd="0" presId="urn:microsoft.com/office/officeart/2008/layout/HalfCircleOrganizationChart"/>
    <dgm:cxn modelId="{FE99D092-41F3-45E7-AF63-501BD2904E3C}" type="presOf" srcId="{8C2C167C-E6E5-45AE-8920-D898E2816079}" destId="{377ADC1F-A022-45A4-9321-82B13162C6B6}" srcOrd="1" destOrd="0" presId="urn:microsoft.com/office/officeart/2008/layout/HalfCircleOrganizationChart"/>
    <dgm:cxn modelId="{6A372293-76E9-436A-9936-75B523780EDD}" type="presOf" srcId="{BD62C9FB-4AC0-4FFF-A45A-6A440A77D0C1}" destId="{E0E3481B-A8C1-4047-99EA-75FE06D458EB}" srcOrd="0" destOrd="0" presId="urn:microsoft.com/office/officeart/2008/layout/HalfCircleOrganizationChart"/>
    <dgm:cxn modelId="{7AE89193-F3C4-41A6-8607-0005CFD23F7D}" srcId="{B0E2A74B-21FC-423D-B949-EB333878E384}" destId="{961D392C-1BF2-4633-9D02-52741784B9A6}" srcOrd="0" destOrd="0" parTransId="{BD62C9FB-4AC0-4FFF-A45A-6A440A77D0C1}" sibTransId="{9FC5A254-E146-4B0C-9820-FE3D09F67C1D}"/>
    <dgm:cxn modelId="{4DBFBF93-9FE7-4D62-96D0-87A423ED0456}" type="presOf" srcId="{8C2C167C-E6E5-45AE-8920-D898E2816079}" destId="{5DDB3F8B-1237-495D-A779-E8A2C974FFEA}" srcOrd="0" destOrd="0" presId="urn:microsoft.com/office/officeart/2008/layout/HalfCircleOrganizationChart"/>
    <dgm:cxn modelId="{38B7F093-C7BA-428F-8841-F173E0ED9B0A}" type="presOf" srcId="{DF50A32B-F41F-41BB-964F-C122C4B8A9F2}" destId="{DE0608F4-5522-4481-8194-E145588A9B5F}" srcOrd="0" destOrd="0" presId="urn:microsoft.com/office/officeart/2008/layout/HalfCircleOrganizationChart"/>
    <dgm:cxn modelId="{AD4D1095-7B68-438A-A99A-BBEFCBB10219}" type="presOf" srcId="{D0E6DECF-1D69-498F-A669-E57D025652BC}" destId="{894B6BB1-66F4-4192-B470-66235FD45946}" srcOrd="1" destOrd="0" presId="urn:microsoft.com/office/officeart/2008/layout/HalfCircleOrganizationChart"/>
    <dgm:cxn modelId="{4A054A96-9DAE-4228-A73C-679E3B8518B9}" srcId="{8F0C3915-6F96-425F-AC75-7164242DE601}" destId="{665BD9C0-74B9-4C83-85E7-430F354F2BB6}" srcOrd="0" destOrd="0" parTransId="{3E36E08C-0469-4E4D-A0AA-585A1691815A}" sibTransId="{ED7B6A9A-7EF2-4845-8E90-CC013CEF0948}"/>
    <dgm:cxn modelId="{10969196-C9F2-4EF7-AE16-EF31CA671949}" type="presOf" srcId="{961D392C-1BF2-4633-9D02-52741784B9A6}" destId="{6ADF6DE7-54D3-4213-9061-63256A71342E}" srcOrd="0" destOrd="0" presId="urn:microsoft.com/office/officeart/2008/layout/HalfCircleOrganizationChart"/>
    <dgm:cxn modelId="{A2DAECAD-F33B-4B4C-81AA-F12CDE738ED7}" type="presOf" srcId="{8F0C3915-6F96-425F-AC75-7164242DE601}" destId="{7611E006-6106-4AA9-8AE7-357F248F6F59}" srcOrd="0" destOrd="0" presId="urn:microsoft.com/office/officeart/2008/layout/HalfCircleOrganizationChart"/>
    <dgm:cxn modelId="{392CD9B3-A3F4-481A-9FDF-752663459576}" type="presOf" srcId="{E7DCC1D1-35F6-4AC4-A5A5-5F409CAE2A09}" destId="{AF7B10BA-AAEF-415B-AA19-603750BB0CC2}" srcOrd="1" destOrd="0" presId="urn:microsoft.com/office/officeart/2008/layout/HalfCircleOrganizationChart"/>
    <dgm:cxn modelId="{F021B1B5-F32B-469B-BED8-0FF4523E9DA4}" type="presOf" srcId="{561C9172-CB18-45C1-82DD-C22A489C1406}" destId="{040B6966-E334-49F8-ABCF-4A1A921A45E4}" srcOrd="0" destOrd="0" presId="urn:microsoft.com/office/officeart/2008/layout/HalfCircleOrganizationChart"/>
    <dgm:cxn modelId="{B8E40BB6-9440-4C30-AF1A-C870F7BC3C8F}" type="presOf" srcId="{8F0C3915-6F96-425F-AC75-7164242DE601}" destId="{D607516E-D859-44E6-B573-70C921F9EC45}" srcOrd="1" destOrd="0" presId="urn:microsoft.com/office/officeart/2008/layout/HalfCircleOrganizationChart"/>
    <dgm:cxn modelId="{B9A991BE-9434-4A68-A9C4-52E57DB6BB15}" type="presOf" srcId="{C59403B3-42CC-4E22-ACAD-883A56FF8051}" destId="{045F6E4A-85E6-454C-95E1-6E1387308CBD}" srcOrd="0" destOrd="0" presId="urn:microsoft.com/office/officeart/2008/layout/HalfCircleOrganizationChart"/>
    <dgm:cxn modelId="{FADCFEC0-28D7-4761-9A35-4B58DAF3CC69}" srcId="{82B4537B-C05E-4BE1-888C-F88749F26F7B}" destId="{8C2C167C-E6E5-45AE-8920-D898E2816079}" srcOrd="2" destOrd="0" parTransId="{A223B343-5A45-425F-94B6-81F2462BB312}" sibTransId="{4E97F19E-79DA-41B5-8AAF-E68B07C2B0AA}"/>
    <dgm:cxn modelId="{491E16C5-8C0E-4097-88B0-C06904E860C2}" type="presOf" srcId="{917BE299-4D3F-4012-AF4C-1854DD3F79BC}" destId="{057D951A-43D4-4F66-B149-6844F104B352}" srcOrd="0" destOrd="0" presId="urn:microsoft.com/office/officeart/2008/layout/HalfCircleOrganizationChart"/>
    <dgm:cxn modelId="{9EFBBAC5-EE03-453E-83AA-117B2473CAA3}" type="presOf" srcId="{D1C44B19-AA2F-4E79-8FCE-1C7B3BB4D3B1}" destId="{6016B297-82D6-44CA-92BE-01D260A9339D}" srcOrd="0" destOrd="0" presId="urn:microsoft.com/office/officeart/2008/layout/HalfCircleOrganizationChart"/>
    <dgm:cxn modelId="{501BA4C6-F896-4642-B90E-83B213530027}" type="presOf" srcId="{BD2B154C-E935-4E83-919A-47D77829F6AE}" destId="{FB7A7DC2-EC94-423E-8AE9-639AFC063C32}" srcOrd="1" destOrd="0" presId="urn:microsoft.com/office/officeart/2008/layout/HalfCircleOrganizationChart"/>
    <dgm:cxn modelId="{116CFCC9-E664-4930-BC32-64397632990D}" srcId="{8C2C167C-E6E5-45AE-8920-D898E2816079}" destId="{C59403B3-42CC-4E22-ACAD-883A56FF8051}" srcOrd="1" destOrd="0" parTransId="{DF50A32B-F41F-41BB-964F-C122C4B8A9F2}" sibTransId="{6079E42F-87D6-4E82-83E2-C8C78677CE50}"/>
    <dgm:cxn modelId="{5081F8CD-22F3-4899-AFC7-CFC0D719DB1A}" type="presOf" srcId="{BD2B154C-E935-4E83-919A-47D77829F6AE}" destId="{67F3E280-58C5-442C-812F-6419E8560F45}" srcOrd="0" destOrd="0" presId="urn:microsoft.com/office/officeart/2008/layout/HalfCircleOrganizationChart"/>
    <dgm:cxn modelId="{06CA34D4-170A-4E7E-9156-7ED772F3D2C8}" srcId="{82B4537B-C05E-4BE1-888C-F88749F26F7B}" destId="{BD2B154C-E935-4E83-919A-47D77829F6AE}" srcOrd="3" destOrd="0" parTransId="{C4986E95-D4A4-443F-A6D6-A4EC71434F9E}" sibTransId="{817D5DA7-79DC-40A2-80A6-23CAF999E70D}"/>
    <dgm:cxn modelId="{5581ACDA-DA06-4FDC-83C0-E504BE102ADA}" type="presOf" srcId="{665BD9C0-74B9-4C83-85E7-430F354F2BB6}" destId="{01E167F7-E2C6-4626-B71A-E733136C026A}" srcOrd="1" destOrd="0" presId="urn:microsoft.com/office/officeart/2008/layout/HalfCircleOrganizationChart"/>
    <dgm:cxn modelId="{2BD78CF6-931E-4DDC-A9ED-BE9A25024A5A}" type="presOf" srcId="{B0E2A74B-21FC-423D-B949-EB333878E384}" destId="{51C8913F-5686-43A8-8732-538EBA765EDB}" srcOrd="1" destOrd="0" presId="urn:microsoft.com/office/officeart/2008/layout/HalfCircleOrganizationChart"/>
    <dgm:cxn modelId="{3B02A0F9-9E27-473E-A18F-CAD4F8D47139}" type="presOf" srcId="{43AA1F94-7889-4C7A-A4DD-04BBE9D804F0}" destId="{51F6532E-4E8C-43D2-AA5E-259B5AE5E83D}" srcOrd="0" destOrd="0" presId="urn:microsoft.com/office/officeart/2008/layout/HalfCircleOrganizationChart"/>
    <dgm:cxn modelId="{10B892FA-1ECD-4219-AAEE-9BB0D179E133}" type="presOf" srcId="{208AD64D-C5B7-404E-BDF2-269184480BE6}" destId="{D301162A-3151-4E07-8376-F5CE2B7090D9}" srcOrd="0" destOrd="0" presId="urn:microsoft.com/office/officeart/2008/layout/HalfCircleOrganizationChart"/>
    <dgm:cxn modelId="{9E6661FC-721B-4280-A7EC-6D4716EF92D8}" type="presOf" srcId="{82B4537B-C05E-4BE1-888C-F88749F26F7B}" destId="{B7D824E9-C092-49E6-8E8C-6F088BC54DAE}" srcOrd="1" destOrd="0" presId="urn:microsoft.com/office/officeart/2008/layout/HalfCircleOrganizationChart"/>
    <dgm:cxn modelId="{744B40FD-2E26-4D01-BE52-52D0E1E0FA54}" srcId="{8C2C167C-E6E5-45AE-8920-D898E2816079}" destId="{D0E6DECF-1D69-498F-A669-E57D025652BC}" srcOrd="0" destOrd="0" parTransId="{43AA1F94-7889-4C7A-A4DD-04BBE9D804F0}" sibTransId="{A036AC60-925F-4183-B7AC-7A1CE232BC9B}"/>
    <dgm:cxn modelId="{4B836EFE-BC67-4839-8811-3E0704424682}" srcId="{B0E2A74B-21FC-423D-B949-EB333878E384}" destId="{D1C44B19-AA2F-4E79-8FCE-1C7B3BB4D3B1}" srcOrd="1" destOrd="0" parTransId="{990D989C-898A-4827-8F38-28A69204FAB2}" sibTransId="{E9F71D54-D503-44B9-A3A5-E74EBB5CBB16}"/>
    <dgm:cxn modelId="{B3D47BFF-BADB-4F0C-AB39-631A8F327696}" type="presOf" srcId="{B0E2A74B-21FC-423D-B949-EB333878E384}" destId="{B0D5ED97-C756-406F-997F-E649AA4B5D27}" srcOrd="0" destOrd="0" presId="urn:microsoft.com/office/officeart/2008/layout/HalfCircleOrganizationChart"/>
    <dgm:cxn modelId="{DBB88AFF-9654-4AD7-907E-10B31EFE4410}" srcId="{82B4537B-C05E-4BE1-888C-F88749F26F7B}" destId="{B0E2A74B-21FC-423D-B949-EB333878E384}" srcOrd="1" destOrd="0" parTransId="{561C9172-CB18-45C1-82DD-C22A489C1406}" sibTransId="{DAB859CC-1C08-4AA2-9FDD-3C5385CBA163}"/>
    <dgm:cxn modelId="{D479B93C-0DD3-4A38-9DDE-6188C57B504F}" type="presParOf" srcId="{D301162A-3151-4E07-8376-F5CE2B7090D9}" destId="{BE15B415-647A-401A-AD1C-F3781C4D0BE9}" srcOrd="0" destOrd="0" presId="urn:microsoft.com/office/officeart/2008/layout/HalfCircleOrganizationChart"/>
    <dgm:cxn modelId="{A09A9FB3-E6D8-432F-BB7F-3ACBFC0B0A52}" type="presParOf" srcId="{BE15B415-647A-401A-AD1C-F3781C4D0BE9}" destId="{37809426-7E67-43FF-B2FD-434BF15F46D9}" srcOrd="0" destOrd="0" presId="urn:microsoft.com/office/officeart/2008/layout/HalfCircleOrganizationChart"/>
    <dgm:cxn modelId="{D4A05630-C86A-4796-A7F0-2B26354BCA80}" type="presParOf" srcId="{37809426-7E67-43FF-B2FD-434BF15F46D9}" destId="{9D881EAB-2E23-41C2-BA1A-2EEBE332BAFE}" srcOrd="0" destOrd="0" presId="urn:microsoft.com/office/officeart/2008/layout/HalfCircleOrganizationChart"/>
    <dgm:cxn modelId="{70C7BCE1-DB85-4DB9-8C6A-2CE1235F0733}" type="presParOf" srcId="{37809426-7E67-43FF-B2FD-434BF15F46D9}" destId="{62ACD0D4-FA6D-4502-B944-E85AC644347A}" srcOrd="1" destOrd="0" presId="urn:microsoft.com/office/officeart/2008/layout/HalfCircleOrganizationChart"/>
    <dgm:cxn modelId="{427FEA58-5F24-4017-A85A-36C5365D20F9}" type="presParOf" srcId="{37809426-7E67-43FF-B2FD-434BF15F46D9}" destId="{B4F6D351-39FA-4F1C-AD7A-62C7F6A92E93}" srcOrd="2" destOrd="0" presId="urn:microsoft.com/office/officeart/2008/layout/HalfCircleOrganizationChart"/>
    <dgm:cxn modelId="{52CBA4CD-D554-43E2-9E88-CAD82AED1DDC}" type="presParOf" srcId="{37809426-7E67-43FF-B2FD-434BF15F46D9}" destId="{B7D824E9-C092-49E6-8E8C-6F088BC54DAE}" srcOrd="3" destOrd="0" presId="urn:microsoft.com/office/officeart/2008/layout/HalfCircleOrganizationChart"/>
    <dgm:cxn modelId="{A4627BAB-60CE-42A9-87E9-3433763838A1}" type="presParOf" srcId="{BE15B415-647A-401A-AD1C-F3781C4D0BE9}" destId="{6234D609-00FD-4D10-A304-FC83995B5B32}" srcOrd="1" destOrd="0" presId="urn:microsoft.com/office/officeart/2008/layout/HalfCircleOrganizationChart"/>
    <dgm:cxn modelId="{854BACE0-0C21-4B76-A175-94A2BC093A77}" type="presParOf" srcId="{6234D609-00FD-4D10-A304-FC83995B5B32}" destId="{DED46E69-0258-4ED9-B802-1DA15EAFD1F5}" srcOrd="0" destOrd="0" presId="urn:microsoft.com/office/officeart/2008/layout/HalfCircleOrganizationChart"/>
    <dgm:cxn modelId="{233E7A4E-BEC7-4FBC-BDC9-4E6E73BE96D4}" type="presParOf" srcId="{6234D609-00FD-4D10-A304-FC83995B5B32}" destId="{A5A42EDA-8FE5-4FD8-BBD3-1876104710DB}" srcOrd="1" destOrd="0" presId="urn:microsoft.com/office/officeart/2008/layout/HalfCircleOrganizationChart"/>
    <dgm:cxn modelId="{2392DECC-32FC-4281-A2A4-19CEB983F252}" type="presParOf" srcId="{A5A42EDA-8FE5-4FD8-BBD3-1876104710DB}" destId="{4A2951ED-5146-45AF-B7FD-46487EFDF67D}" srcOrd="0" destOrd="0" presId="urn:microsoft.com/office/officeart/2008/layout/HalfCircleOrganizationChart"/>
    <dgm:cxn modelId="{4949D5E3-474C-4E0D-A202-AF62B0A2E76E}" type="presParOf" srcId="{4A2951ED-5146-45AF-B7FD-46487EFDF67D}" destId="{7611E006-6106-4AA9-8AE7-357F248F6F59}" srcOrd="0" destOrd="0" presId="urn:microsoft.com/office/officeart/2008/layout/HalfCircleOrganizationChart"/>
    <dgm:cxn modelId="{7B42B6EF-A984-4A33-BF42-1081100E0CC1}" type="presParOf" srcId="{4A2951ED-5146-45AF-B7FD-46487EFDF67D}" destId="{33542B9E-E678-4E6E-972A-37EB1613A653}" srcOrd="1" destOrd="0" presId="urn:microsoft.com/office/officeart/2008/layout/HalfCircleOrganizationChart"/>
    <dgm:cxn modelId="{9CAF8E29-BA68-4DFB-A64B-7B1E684B421F}" type="presParOf" srcId="{4A2951ED-5146-45AF-B7FD-46487EFDF67D}" destId="{6D11D327-931F-4AE1-98B2-C83861F81EDB}" srcOrd="2" destOrd="0" presId="urn:microsoft.com/office/officeart/2008/layout/HalfCircleOrganizationChart"/>
    <dgm:cxn modelId="{111EF92E-5C9C-4188-BDA3-62646422F7CD}" type="presParOf" srcId="{4A2951ED-5146-45AF-B7FD-46487EFDF67D}" destId="{D607516E-D859-44E6-B573-70C921F9EC45}" srcOrd="3" destOrd="0" presId="urn:microsoft.com/office/officeart/2008/layout/HalfCircleOrganizationChart"/>
    <dgm:cxn modelId="{34AC80F9-EA8F-46CA-99AF-500CEC571094}" type="presParOf" srcId="{A5A42EDA-8FE5-4FD8-BBD3-1876104710DB}" destId="{C7839D0A-2DC1-480C-9E95-12FFA015EF13}" srcOrd="1" destOrd="0" presId="urn:microsoft.com/office/officeart/2008/layout/HalfCircleOrganizationChart"/>
    <dgm:cxn modelId="{FDB8EED2-F9A3-46C5-98BE-015D4C5202A1}" type="presParOf" srcId="{C7839D0A-2DC1-480C-9E95-12FFA015EF13}" destId="{3F08EFFF-7E89-4A7A-BA40-70E010CEE4BF}" srcOrd="0" destOrd="0" presId="urn:microsoft.com/office/officeart/2008/layout/HalfCircleOrganizationChart"/>
    <dgm:cxn modelId="{6562959A-3844-413C-A52B-CBD0530FF1BF}" type="presParOf" srcId="{C7839D0A-2DC1-480C-9E95-12FFA015EF13}" destId="{66DAF9A0-C18C-48BC-A001-99D55F63558E}" srcOrd="1" destOrd="0" presId="urn:microsoft.com/office/officeart/2008/layout/HalfCircleOrganizationChart"/>
    <dgm:cxn modelId="{674C57C2-BDF6-4A20-8AB4-44A2B5A79527}" type="presParOf" srcId="{66DAF9A0-C18C-48BC-A001-99D55F63558E}" destId="{285AB702-9732-40E5-BDD2-2023DB3EA59A}" srcOrd="0" destOrd="0" presId="urn:microsoft.com/office/officeart/2008/layout/HalfCircleOrganizationChart"/>
    <dgm:cxn modelId="{4B62D26C-A834-4EFA-AE47-E4CFCF776C33}" type="presParOf" srcId="{285AB702-9732-40E5-BDD2-2023DB3EA59A}" destId="{1F9A0E78-0E94-4545-9A2A-A8B164FE530E}" srcOrd="0" destOrd="0" presId="urn:microsoft.com/office/officeart/2008/layout/HalfCircleOrganizationChart"/>
    <dgm:cxn modelId="{5FA51D61-1083-4FBC-9466-CBACAF5496B2}" type="presParOf" srcId="{285AB702-9732-40E5-BDD2-2023DB3EA59A}" destId="{6D9A1A37-104D-4A23-AFF6-9194F8777282}" srcOrd="1" destOrd="0" presId="urn:microsoft.com/office/officeart/2008/layout/HalfCircleOrganizationChart"/>
    <dgm:cxn modelId="{0B814A2F-AA0B-4D59-98F4-D71E651AA15C}" type="presParOf" srcId="{285AB702-9732-40E5-BDD2-2023DB3EA59A}" destId="{783998C5-BB50-476F-9EC6-9CCB1DC7A3AF}" srcOrd="2" destOrd="0" presId="urn:microsoft.com/office/officeart/2008/layout/HalfCircleOrganizationChart"/>
    <dgm:cxn modelId="{8DEAAFD9-ABB0-4A6B-8C92-23F9FD72FDA7}" type="presParOf" srcId="{285AB702-9732-40E5-BDD2-2023DB3EA59A}" destId="{01E167F7-E2C6-4626-B71A-E733136C026A}" srcOrd="3" destOrd="0" presId="urn:microsoft.com/office/officeart/2008/layout/HalfCircleOrganizationChart"/>
    <dgm:cxn modelId="{358E744F-E724-4A37-A1AC-F4761551D169}" type="presParOf" srcId="{66DAF9A0-C18C-48BC-A001-99D55F63558E}" destId="{39188451-0260-4BDB-8993-1FBD0EBC9981}" srcOrd="1" destOrd="0" presId="urn:microsoft.com/office/officeart/2008/layout/HalfCircleOrganizationChart"/>
    <dgm:cxn modelId="{F46F26FD-2F77-4E85-ABC9-B2F09676B8C7}" type="presParOf" srcId="{66DAF9A0-C18C-48BC-A001-99D55F63558E}" destId="{CA799B3B-5257-4D11-BEC1-509EB98475DA}" srcOrd="2" destOrd="0" presId="urn:microsoft.com/office/officeart/2008/layout/HalfCircleOrganizationChart"/>
    <dgm:cxn modelId="{45F336A4-89CC-4129-B1FD-FCE152DDB0B8}" type="presParOf" srcId="{C7839D0A-2DC1-480C-9E95-12FFA015EF13}" destId="{A04AF1A1-B785-4EE4-BAA3-1CEE50E9E6B0}" srcOrd="2" destOrd="0" presId="urn:microsoft.com/office/officeart/2008/layout/HalfCircleOrganizationChart"/>
    <dgm:cxn modelId="{D506BAFD-276F-482D-8786-36D663EE6F72}" type="presParOf" srcId="{C7839D0A-2DC1-480C-9E95-12FFA015EF13}" destId="{B5E56B17-56BC-45CF-922D-D803F1553215}" srcOrd="3" destOrd="0" presId="urn:microsoft.com/office/officeart/2008/layout/HalfCircleOrganizationChart"/>
    <dgm:cxn modelId="{6B8D5236-9CFD-4538-BA71-3F6849475A69}" type="presParOf" srcId="{B5E56B17-56BC-45CF-922D-D803F1553215}" destId="{BE3C5004-F1F4-4122-92C4-E91D231366C0}" srcOrd="0" destOrd="0" presId="urn:microsoft.com/office/officeart/2008/layout/HalfCircleOrganizationChart"/>
    <dgm:cxn modelId="{95B25885-7033-49DE-9228-57AECE790E4D}" type="presParOf" srcId="{BE3C5004-F1F4-4122-92C4-E91D231366C0}" destId="{5E6CB1D5-6064-458D-BFEB-F914FC6AB856}" srcOrd="0" destOrd="0" presId="urn:microsoft.com/office/officeart/2008/layout/HalfCircleOrganizationChart"/>
    <dgm:cxn modelId="{BC906CF3-B288-430E-81CB-A7FF79881F3C}" type="presParOf" srcId="{BE3C5004-F1F4-4122-92C4-E91D231366C0}" destId="{4C06FB7C-4916-4001-A235-EF2CA3EF53E8}" srcOrd="1" destOrd="0" presId="urn:microsoft.com/office/officeart/2008/layout/HalfCircleOrganizationChart"/>
    <dgm:cxn modelId="{1F1C3D51-E9B8-4FE8-BD58-E70988DA56F9}" type="presParOf" srcId="{BE3C5004-F1F4-4122-92C4-E91D231366C0}" destId="{0548301F-B6A2-4F18-82F8-F53A6B8DFBE1}" srcOrd="2" destOrd="0" presId="urn:microsoft.com/office/officeart/2008/layout/HalfCircleOrganizationChart"/>
    <dgm:cxn modelId="{375C24D8-09DE-499B-939E-3CCE5B408B46}" type="presParOf" srcId="{BE3C5004-F1F4-4122-92C4-E91D231366C0}" destId="{093057C8-056B-4ACA-9C06-1A565BBFF009}" srcOrd="3" destOrd="0" presId="urn:microsoft.com/office/officeart/2008/layout/HalfCircleOrganizationChart"/>
    <dgm:cxn modelId="{3CCF6BAE-9D08-4960-B79B-6455C2BE38BE}" type="presParOf" srcId="{B5E56B17-56BC-45CF-922D-D803F1553215}" destId="{677A5240-C8F8-481C-84A1-CCCB98AA079E}" srcOrd="1" destOrd="0" presId="urn:microsoft.com/office/officeart/2008/layout/HalfCircleOrganizationChart"/>
    <dgm:cxn modelId="{F5C43343-148B-4250-8B25-8562C1DB1683}" type="presParOf" srcId="{B5E56B17-56BC-45CF-922D-D803F1553215}" destId="{3621174E-5373-45D8-BAFC-01F61D66FBD0}" srcOrd="2" destOrd="0" presId="urn:microsoft.com/office/officeart/2008/layout/HalfCircleOrganizationChart"/>
    <dgm:cxn modelId="{97526C6E-1182-49CC-AC05-56B88280A203}" type="presParOf" srcId="{A5A42EDA-8FE5-4FD8-BBD3-1876104710DB}" destId="{45E3EA25-8DAE-4EC1-AD0D-62C79B7C9BCE}" srcOrd="2" destOrd="0" presId="urn:microsoft.com/office/officeart/2008/layout/HalfCircleOrganizationChart"/>
    <dgm:cxn modelId="{F6A8D59A-00DA-49CD-8913-39302F574ADA}" type="presParOf" srcId="{6234D609-00FD-4D10-A304-FC83995B5B32}" destId="{040B6966-E334-49F8-ABCF-4A1A921A45E4}" srcOrd="2" destOrd="0" presId="urn:microsoft.com/office/officeart/2008/layout/HalfCircleOrganizationChart"/>
    <dgm:cxn modelId="{9BA54CF8-6C57-41E6-93AD-088C0C48C8B8}" type="presParOf" srcId="{6234D609-00FD-4D10-A304-FC83995B5B32}" destId="{3C722B72-6051-4362-BDAD-804A62E5E0A6}" srcOrd="3" destOrd="0" presId="urn:microsoft.com/office/officeart/2008/layout/HalfCircleOrganizationChart"/>
    <dgm:cxn modelId="{AADD6336-9BAD-4660-A518-2B1313134FF6}" type="presParOf" srcId="{3C722B72-6051-4362-BDAD-804A62E5E0A6}" destId="{D9493F8B-CC1A-49A6-A3EA-B088074A3CBB}" srcOrd="0" destOrd="0" presId="urn:microsoft.com/office/officeart/2008/layout/HalfCircleOrganizationChart"/>
    <dgm:cxn modelId="{EF7B63DE-6997-4759-8023-5D3B2156A3F9}" type="presParOf" srcId="{D9493F8B-CC1A-49A6-A3EA-B088074A3CBB}" destId="{B0D5ED97-C756-406F-997F-E649AA4B5D27}" srcOrd="0" destOrd="0" presId="urn:microsoft.com/office/officeart/2008/layout/HalfCircleOrganizationChart"/>
    <dgm:cxn modelId="{F36F7B40-FEF2-4421-93A6-E0F062A220C3}" type="presParOf" srcId="{D9493F8B-CC1A-49A6-A3EA-B088074A3CBB}" destId="{43ED9E18-6F0E-4CA8-B681-11C7BBBCFFED}" srcOrd="1" destOrd="0" presId="urn:microsoft.com/office/officeart/2008/layout/HalfCircleOrganizationChart"/>
    <dgm:cxn modelId="{8B57AE4B-44A3-4C1B-9E50-9FEDFA18E4A8}" type="presParOf" srcId="{D9493F8B-CC1A-49A6-A3EA-B088074A3CBB}" destId="{6FFFE830-89A9-49BA-8F60-12752DF1AEDD}" srcOrd="2" destOrd="0" presId="urn:microsoft.com/office/officeart/2008/layout/HalfCircleOrganizationChart"/>
    <dgm:cxn modelId="{7C8270C1-D72C-490F-8775-7062D9DA35FD}" type="presParOf" srcId="{D9493F8B-CC1A-49A6-A3EA-B088074A3CBB}" destId="{51C8913F-5686-43A8-8732-538EBA765EDB}" srcOrd="3" destOrd="0" presId="urn:microsoft.com/office/officeart/2008/layout/HalfCircleOrganizationChart"/>
    <dgm:cxn modelId="{5C85CB7B-7E70-4EB4-8D1E-9404D5F65904}" type="presParOf" srcId="{3C722B72-6051-4362-BDAD-804A62E5E0A6}" destId="{64BF37CF-A180-4DF6-BA0A-BEA568486AD0}" srcOrd="1" destOrd="0" presId="urn:microsoft.com/office/officeart/2008/layout/HalfCircleOrganizationChart"/>
    <dgm:cxn modelId="{CC6E3686-B180-4123-8339-8392D2D2855F}" type="presParOf" srcId="{64BF37CF-A180-4DF6-BA0A-BEA568486AD0}" destId="{E0E3481B-A8C1-4047-99EA-75FE06D458EB}" srcOrd="0" destOrd="0" presId="urn:microsoft.com/office/officeart/2008/layout/HalfCircleOrganizationChart"/>
    <dgm:cxn modelId="{F2C6B74D-C4CF-4543-A296-512211B0969B}" type="presParOf" srcId="{64BF37CF-A180-4DF6-BA0A-BEA568486AD0}" destId="{79923DD9-2FCC-45B1-AAC7-CA6CA3C4B358}" srcOrd="1" destOrd="0" presId="urn:microsoft.com/office/officeart/2008/layout/HalfCircleOrganizationChart"/>
    <dgm:cxn modelId="{77A26F2E-D14A-439A-BC05-C4B12D5ECBD3}" type="presParOf" srcId="{79923DD9-2FCC-45B1-AAC7-CA6CA3C4B358}" destId="{89C3EA48-B1A3-44E8-8190-EC44525B7385}" srcOrd="0" destOrd="0" presId="urn:microsoft.com/office/officeart/2008/layout/HalfCircleOrganizationChart"/>
    <dgm:cxn modelId="{6B89FD20-98C6-4AED-A831-FEA20A629403}" type="presParOf" srcId="{89C3EA48-B1A3-44E8-8190-EC44525B7385}" destId="{6ADF6DE7-54D3-4213-9061-63256A71342E}" srcOrd="0" destOrd="0" presId="urn:microsoft.com/office/officeart/2008/layout/HalfCircleOrganizationChart"/>
    <dgm:cxn modelId="{4421A3D9-E442-4E67-A6B6-CCCF2F30F72D}" type="presParOf" srcId="{89C3EA48-B1A3-44E8-8190-EC44525B7385}" destId="{2D3732BB-8C41-4003-80D8-05898F074E05}" srcOrd="1" destOrd="0" presId="urn:microsoft.com/office/officeart/2008/layout/HalfCircleOrganizationChart"/>
    <dgm:cxn modelId="{E5275F5A-49CE-4315-A4A2-020E48DDF6EE}" type="presParOf" srcId="{89C3EA48-B1A3-44E8-8190-EC44525B7385}" destId="{8CE2936B-6900-45D9-995A-E2262943BAD4}" srcOrd="2" destOrd="0" presId="urn:microsoft.com/office/officeart/2008/layout/HalfCircleOrganizationChart"/>
    <dgm:cxn modelId="{9237DCA3-883D-48B4-8A34-3A51ED232BCC}" type="presParOf" srcId="{89C3EA48-B1A3-44E8-8190-EC44525B7385}" destId="{D9A15FA9-3C4D-4348-AE1F-7259E8C17369}" srcOrd="3" destOrd="0" presId="urn:microsoft.com/office/officeart/2008/layout/HalfCircleOrganizationChart"/>
    <dgm:cxn modelId="{7BA0EF34-66E8-479B-AA6C-21E8E855ABE3}" type="presParOf" srcId="{79923DD9-2FCC-45B1-AAC7-CA6CA3C4B358}" destId="{AF8C8C81-3BEA-40A0-9C90-C5B0100CDDB6}" srcOrd="1" destOrd="0" presId="urn:microsoft.com/office/officeart/2008/layout/HalfCircleOrganizationChart"/>
    <dgm:cxn modelId="{A63DEE6E-3B18-4B36-B901-45053694FEA1}" type="presParOf" srcId="{79923DD9-2FCC-45B1-AAC7-CA6CA3C4B358}" destId="{50E8CD5E-E810-4CE5-9F37-C0FCED2E239D}" srcOrd="2" destOrd="0" presId="urn:microsoft.com/office/officeart/2008/layout/HalfCircleOrganizationChart"/>
    <dgm:cxn modelId="{67B07E1F-9892-4862-8837-C866C7E291F4}" type="presParOf" srcId="{64BF37CF-A180-4DF6-BA0A-BEA568486AD0}" destId="{A4EF25A5-F84B-4CEC-9F42-EEB9B207BEB3}" srcOrd="2" destOrd="0" presId="urn:microsoft.com/office/officeart/2008/layout/HalfCircleOrganizationChart"/>
    <dgm:cxn modelId="{F2B739EB-7C63-41A6-B43D-85F26E8C30D1}" type="presParOf" srcId="{64BF37CF-A180-4DF6-BA0A-BEA568486AD0}" destId="{E634CCD3-7BF0-42F8-B5A4-1EC7B95E4BD0}" srcOrd="3" destOrd="0" presId="urn:microsoft.com/office/officeart/2008/layout/HalfCircleOrganizationChart"/>
    <dgm:cxn modelId="{509FA992-9C65-4AC5-A4C4-98682C60A46B}" type="presParOf" srcId="{E634CCD3-7BF0-42F8-B5A4-1EC7B95E4BD0}" destId="{D97780BB-1883-491B-8925-59732891CF6E}" srcOrd="0" destOrd="0" presId="urn:microsoft.com/office/officeart/2008/layout/HalfCircleOrganizationChart"/>
    <dgm:cxn modelId="{DF461236-A8E5-4226-9E31-D65A526EA57F}" type="presParOf" srcId="{D97780BB-1883-491B-8925-59732891CF6E}" destId="{6016B297-82D6-44CA-92BE-01D260A9339D}" srcOrd="0" destOrd="0" presId="urn:microsoft.com/office/officeart/2008/layout/HalfCircleOrganizationChart"/>
    <dgm:cxn modelId="{200C1058-6638-465A-9CAF-01EA5EF17C69}" type="presParOf" srcId="{D97780BB-1883-491B-8925-59732891CF6E}" destId="{B24C5F49-42BD-4AE9-BE57-5AFB8DCD5841}" srcOrd="1" destOrd="0" presId="urn:microsoft.com/office/officeart/2008/layout/HalfCircleOrganizationChart"/>
    <dgm:cxn modelId="{B7AFF9CF-BDF0-42AC-92F0-4926E12D04A6}" type="presParOf" srcId="{D97780BB-1883-491B-8925-59732891CF6E}" destId="{72AF09EE-4D0F-4E5F-9148-EEE83B7BF5F7}" srcOrd="2" destOrd="0" presId="urn:microsoft.com/office/officeart/2008/layout/HalfCircleOrganizationChart"/>
    <dgm:cxn modelId="{5B0B03DE-348B-4A2D-AFAB-73A301C842CA}" type="presParOf" srcId="{D97780BB-1883-491B-8925-59732891CF6E}" destId="{9F4A0731-5F41-429F-B26F-15CD43AE54F3}" srcOrd="3" destOrd="0" presId="urn:microsoft.com/office/officeart/2008/layout/HalfCircleOrganizationChart"/>
    <dgm:cxn modelId="{D667296D-1102-48A7-9676-4676E100527D}" type="presParOf" srcId="{E634CCD3-7BF0-42F8-B5A4-1EC7B95E4BD0}" destId="{0B9E2915-AFAF-4B1B-9860-7B6FF24BD478}" srcOrd="1" destOrd="0" presId="urn:microsoft.com/office/officeart/2008/layout/HalfCircleOrganizationChart"/>
    <dgm:cxn modelId="{ED6124C9-CFBF-4A29-916A-E964E9EA6526}" type="presParOf" srcId="{E634CCD3-7BF0-42F8-B5A4-1EC7B95E4BD0}" destId="{90006CF2-E486-4353-B4CE-1ECD386D8CED}" srcOrd="2" destOrd="0" presId="urn:microsoft.com/office/officeart/2008/layout/HalfCircleOrganizationChart"/>
    <dgm:cxn modelId="{5C73D9B5-B96B-4F99-88E2-3AC38256FC37}" type="presParOf" srcId="{3C722B72-6051-4362-BDAD-804A62E5E0A6}" destId="{919F0E1A-7AAA-41F1-A8BD-3684815273C4}" srcOrd="2" destOrd="0" presId="urn:microsoft.com/office/officeart/2008/layout/HalfCircleOrganizationChart"/>
    <dgm:cxn modelId="{9516E756-A653-419F-BCE0-A9B114C1637E}" type="presParOf" srcId="{6234D609-00FD-4D10-A304-FC83995B5B32}" destId="{1B4F493B-C923-42E9-AF43-BDDC85C3C91B}" srcOrd="4" destOrd="0" presId="urn:microsoft.com/office/officeart/2008/layout/HalfCircleOrganizationChart"/>
    <dgm:cxn modelId="{5BB74979-34BC-4B4D-ADF2-C56F910C85F6}" type="presParOf" srcId="{6234D609-00FD-4D10-A304-FC83995B5B32}" destId="{5B173315-BE6A-4A92-8A91-F28CA9BF0E01}" srcOrd="5" destOrd="0" presId="urn:microsoft.com/office/officeart/2008/layout/HalfCircleOrganizationChart"/>
    <dgm:cxn modelId="{2333EA26-871A-4F61-8761-9D7BCF04BDAB}" type="presParOf" srcId="{5B173315-BE6A-4A92-8A91-F28CA9BF0E01}" destId="{C02688ED-5D59-44F0-93AF-B3CB392337DA}" srcOrd="0" destOrd="0" presId="urn:microsoft.com/office/officeart/2008/layout/HalfCircleOrganizationChart"/>
    <dgm:cxn modelId="{CD036FCE-7ECA-4070-8BB1-5FB896C74545}" type="presParOf" srcId="{C02688ED-5D59-44F0-93AF-B3CB392337DA}" destId="{5DDB3F8B-1237-495D-A779-E8A2C974FFEA}" srcOrd="0" destOrd="0" presId="urn:microsoft.com/office/officeart/2008/layout/HalfCircleOrganizationChart"/>
    <dgm:cxn modelId="{1D9D7DA4-17A1-4048-A4B8-2C8A7784EE13}" type="presParOf" srcId="{C02688ED-5D59-44F0-93AF-B3CB392337DA}" destId="{4A86A1A0-480C-46B4-B53C-9ACE67F89E15}" srcOrd="1" destOrd="0" presId="urn:microsoft.com/office/officeart/2008/layout/HalfCircleOrganizationChart"/>
    <dgm:cxn modelId="{9946BBD9-26CB-4684-9637-BD1D9EF44CF2}" type="presParOf" srcId="{C02688ED-5D59-44F0-93AF-B3CB392337DA}" destId="{CCA132C5-3F80-48AB-8B94-6B0C79547BEF}" srcOrd="2" destOrd="0" presId="urn:microsoft.com/office/officeart/2008/layout/HalfCircleOrganizationChart"/>
    <dgm:cxn modelId="{77DFECD1-9959-4367-9199-ADC8ED1A2761}" type="presParOf" srcId="{C02688ED-5D59-44F0-93AF-B3CB392337DA}" destId="{377ADC1F-A022-45A4-9321-82B13162C6B6}" srcOrd="3" destOrd="0" presId="urn:microsoft.com/office/officeart/2008/layout/HalfCircleOrganizationChart"/>
    <dgm:cxn modelId="{3F81462E-C3E5-445D-AB35-8AE5AA5A48B9}" type="presParOf" srcId="{5B173315-BE6A-4A92-8A91-F28CA9BF0E01}" destId="{833802B7-157B-4434-BBDF-287DA92A48DD}" srcOrd="1" destOrd="0" presId="urn:microsoft.com/office/officeart/2008/layout/HalfCircleOrganizationChart"/>
    <dgm:cxn modelId="{087D1B94-7401-4882-892C-EA5CF69FF15B}" type="presParOf" srcId="{833802B7-157B-4434-BBDF-287DA92A48DD}" destId="{51F6532E-4E8C-43D2-AA5E-259B5AE5E83D}" srcOrd="0" destOrd="0" presId="urn:microsoft.com/office/officeart/2008/layout/HalfCircleOrganizationChart"/>
    <dgm:cxn modelId="{2B6435D8-1D50-4972-A2A1-4829EE7161E2}" type="presParOf" srcId="{833802B7-157B-4434-BBDF-287DA92A48DD}" destId="{0B88AE71-3BCC-4C53-8928-ACCF2D13491E}" srcOrd="1" destOrd="0" presId="urn:microsoft.com/office/officeart/2008/layout/HalfCircleOrganizationChart"/>
    <dgm:cxn modelId="{74AF2D6A-6091-4275-A81C-AAB0C40FC67F}" type="presParOf" srcId="{0B88AE71-3BCC-4C53-8928-ACCF2D13491E}" destId="{7621D3D7-DFD0-4A5D-B54F-FA16A47CD649}" srcOrd="0" destOrd="0" presId="urn:microsoft.com/office/officeart/2008/layout/HalfCircleOrganizationChart"/>
    <dgm:cxn modelId="{474B6F33-B288-40CB-BE97-E111BD88D11C}" type="presParOf" srcId="{7621D3D7-DFD0-4A5D-B54F-FA16A47CD649}" destId="{97F03F4C-48DA-45E5-BB90-4A178802128B}" srcOrd="0" destOrd="0" presId="urn:microsoft.com/office/officeart/2008/layout/HalfCircleOrganizationChart"/>
    <dgm:cxn modelId="{140A3A23-F475-4974-AA69-0A7FE845AC9C}" type="presParOf" srcId="{7621D3D7-DFD0-4A5D-B54F-FA16A47CD649}" destId="{F593364F-1CFD-4E8A-9E45-5265C48B7944}" srcOrd="1" destOrd="0" presId="urn:microsoft.com/office/officeart/2008/layout/HalfCircleOrganizationChart"/>
    <dgm:cxn modelId="{60B9699F-BF67-4727-B825-C9E7E229916E}" type="presParOf" srcId="{7621D3D7-DFD0-4A5D-B54F-FA16A47CD649}" destId="{31D79905-B899-419C-BF91-CD776EC32EAF}" srcOrd="2" destOrd="0" presId="urn:microsoft.com/office/officeart/2008/layout/HalfCircleOrganizationChart"/>
    <dgm:cxn modelId="{3C90DF2D-4AC8-48F8-A238-1ED51BEAAD4D}" type="presParOf" srcId="{7621D3D7-DFD0-4A5D-B54F-FA16A47CD649}" destId="{894B6BB1-66F4-4192-B470-66235FD45946}" srcOrd="3" destOrd="0" presId="urn:microsoft.com/office/officeart/2008/layout/HalfCircleOrganizationChart"/>
    <dgm:cxn modelId="{0FE2C39D-0665-4AF4-8FAB-EE789E099787}" type="presParOf" srcId="{0B88AE71-3BCC-4C53-8928-ACCF2D13491E}" destId="{8556F162-DD66-4D95-A2D3-980AD5B51B48}" srcOrd="1" destOrd="0" presId="urn:microsoft.com/office/officeart/2008/layout/HalfCircleOrganizationChart"/>
    <dgm:cxn modelId="{F8FCEE53-F03D-440A-A074-FEACF8F4405F}" type="presParOf" srcId="{0B88AE71-3BCC-4C53-8928-ACCF2D13491E}" destId="{02C2313D-EB88-4C04-AAD8-7037E1212A3B}" srcOrd="2" destOrd="0" presId="urn:microsoft.com/office/officeart/2008/layout/HalfCircleOrganizationChart"/>
    <dgm:cxn modelId="{57E280D6-DD02-46BA-9BE2-C468DE4D7A1A}" type="presParOf" srcId="{833802B7-157B-4434-BBDF-287DA92A48DD}" destId="{DE0608F4-5522-4481-8194-E145588A9B5F}" srcOrd="2" destOrd="0" presId="urn:microsoft.com/office/officeart/2008/layout/HalfCircleOrganizationChart"/>
    <dgm:cxn modelId="{61E6B763-0605-4D13-ACC0-099A8C94CA0D}" type="presParOf" srcId="{833802B7-157B-4434-BBDF-287DA92A48DD}" destId="{50002BCE-CB34-475C-ABCA-476AFF9FC34D}" srcOrd="3" destOrd="0" presId="urn:microsoft.com/office/officeart/2008/layout/HalfCircleOrganizationChart"/>
    <dgm:cxn modelId="{9C4EFFAC-9260-4BC8-AF72-24B9892CB82D}" type="presParOf" srcId="{50002BCE-CB34-475C-ABCA-476AFF9FC34D}" destId="{B427FEFF-8EA5-40F9-9BC9-D72B5A278944}" srcOrd="0" destOrd="0" presId="urn:microsoft.com/office/officeart/2008/layout/HalfCircleOrganizationChart"/>
    <dgm:cxn modelId="{FCB2A2F9-0990-45EB-AFB1-0F8EC0C0CBEA}" type="presParOf" srcId="{B427FEFF-8EA5-40F9-9BC9-D72B5A278944}" destId="{045F6E4A-85E6-454C-95E1-6E1387308CBD}" srcOrd="0" destOrd="0" presId="urn:microsoft.com/office/officeart/2008/layout/HalfCircleOrganizationChart"/>
    <dgm:cxn modelId="{A714C8E3-0E03-47B0-A7EE-CF223996AD12}" type="presParOf" srcId="{B427FEFF-8EA5-40F9-9BC9-D72B5A278944}" destId="{D55226D0-DDC9-4FD3-A308-245308DF99DF}" srcOrd="1" destOrd="0" presId="urn:microsoft.com/office/officeart/2008/layout/HalfCircleOrganizationChart"/>
    <dgm:cxn modelId="{32E0D827-E773-41E8-8AAC-5A4ACC114E27}" type="presParOf" srcId="{B427FEFF-8EA5-40F9-9BC9-D72B5A278944}" destId="{12CA7949-4C8B-4FAA-9370-EB151E4356A0}" srcOrd="2" destOrd="0" presId="urn:microsoft.com/office/officeart/2008/layout/HalfCircleOrganizationChart"/>
    <dgm:cxn modelId="{355EE0E6-9EE3-4D87-AD6B-7062F2E67D54}" type="presParOf" srcId="{B427FEFF-8EA5-40F9-9BC9-D72B5A278944}" destId="{F4E6EDD1-B290-42B3-BE06-A995313ECA46}" srcOrd="3" destOrd="0" presId="urn:microsoft.com/office/officeart/2008/layout/HalfCircleOrganizationChart"/>
    <dgm:cxn modelId="{FCE469CC-C995-4CB7-AFE8-2572C93D93F3}" type="presParOf" srcId="{50002BCE-CB34-475C-ABCA-476AFF9FC34D}" destId="{395F6AFE-9B6D-44BA-8F1A-010DD06BE7CC}" srcOrd="1" destOrd="0" presId="urn:microsoft.com/office/officeart/2008/layout/HalfCircleOrganizationChart"/>
    <dgm:cxn modelId="{C5B96283-FD7E-4DC4-9CC0-F9388DCD0406}" type="presParOf" srcId="{50002BCE-CB34-475C-ABCA-476AFF9FC34D}" destId="{5ED52F80-3F73-4E1E-925C-518D090A6DC5}" srcOrd="2" destOrd="0" presId="urn:microsoft.com/office/officeart/2008/layout/HalfCircleOrganizationChart"/>
    <dgm:cxn modelId="{D6975410-4161-41E8-A496-5B64DD32883D}" type="presParOf" srcId="{5B173315-BE6A-4A92-8A91-F28CA9BF0E01}" destId="{32D2A0C0-B235-4330-B4F7-9EE21F5ECC43}" srcOrd="2" destOrd="0" presId="urn:microsoft.com/office/officeart/2008/layout/HalfCircleOrganizationChart"/>
    <dgm:cxn modelId="{6BCB7811-DF51-4700-A9AE-99AE9B32E1AA}" type="presParOf" srcId="{6234D609-00FD-4D10-A304-FC83995B5B32}" destId="{AEB57660-FEF2-4F7E-A0BD-095560FEF003}" srcOrd="6" destOrd="0" presId="urn:microsoft.com/office/officeart/2008/layout/HalfCircleOrganizationChart"/>
    <dgm:cxn modelId="{AA82403C-E406-4CA4-91A8-167C935D3FAD}" type="presParOf" srcId="{6234D609-00FD-4D10-A304-FC83995B5B32}" destId="{1C35ED85-2570-4E71-BC3D-2E0FCE5ECFFA}" srcOrd="7" destOrd="0" presId="urn:microsoft.com/office/officeart/2008/layout/HalfCircleOrganizationChart"/>
    <dgm:cxn modelId="{2B5E8F2C-7BF9-4BA9-B399-38E348FE3EB9}" type="presParOf" srcId="{1C35ED85-2570-4E71-BC3D-2E0FCE5ECFFA}" destId="{C0371119-9E63-4E94-A595-84328F03628F}" srcOrd="0" destOrd="0" presId="urn:microsoft.com/office/officeart/2008/layout/HalfCircleOrganizationChart"/>
    <dgm:cxn modelId="{590C7CF1-E071-444E-A3CC-B0528D11FB01}" type="presParOf" srcId="{C0371119-9E63-4E94-A595-84328F03628F}" destId="{67F3E280-58C5-442C-812F-6419E8560F45}" srcOrd="0" destOrd="0" presId="urn:microsoft.com/office/officeart/2008/layout/HalfCircleOrganizationChart"/>
    <dgm:cxn modelId="{B2672505-AF9F-4AF9-A628-5FE5059A122C}" type="presParOf" srcId="{C0371119-9E63-4E94-A595-84328F03628F}" destId="{D7806336-21F3-4338-B1F2-51ED1F566989}" srcOrd="1" destOrd="0" presId="urn:microsoft.com/office/officeart/2008/layout/HalfCircleOrganizationChart"/>
    <dgm:cxn modelId="{5145A577-C419-42B8-936D-8BA9715F3952}" type="presParOf" srcId="{C0371119-9E63-4E94-A595-84328F03628F}" destId="{1AB008AC-B673-44EF-8CFB-B0EE4D216E09}" srcOrd="2" destOrd="0" presId="urn:microsoft.com/office/officeart/2008/layout/HalfCircleOrganizationChart"/>
    <dgm:cxn modelId="{31CE16D1-9191-4878-B6B2-555411769494}" type="presParOf" srcId="{C0371119-9E63-4E94-A595-84328F03628F}" destId="{FB7A7DC2-EC94-423E-8AE9-639AFC063C32}" srcOrd="3" destOrd="0" presId="urn:microsoft.com/office/officeart/2008/layout/HalfCircleOrganizationChart"/>
    <dgm:cxn modelId="{A4C15B11-4D73-4AC2-8C2F-91E46B35F2FB}" type="presParOf" srcId="{1C35ED85-2570-4E71-BC3D-2E0FCE5ECFFA}" destId="{CC4126E0-55BB-4E74-9E99-B36FA60F3118}" srcOrd="1" destOrd="0" presId="urn:microsoft.com/office/officeart/2008/layout/HalfCircleOrganizationChart"/>
    <dgm:cxn modelId="{4D7C9E03-D738-4591-8F96-97DAFE80C087}" type="presParOf" srcId="{CC4126E0-55BB-4E74-9E99-B36FA60F3118}" destId="{057D951A-43D4-4F66-B149-6844F104B352}" srcOrd="0" destOrd="0" presId="urn:microsoft.com/office/officeart/2008/layout/HalfCircleOrganizationChart"/>
    <dgm:cxn modelId="{E9AE151C-060F-48D0-9376-B0E99692ABC7}" type="presParOf" srcId="{CC4126E0-55BB-4E74-9E99-B36FA60F3118}" destId="{58237F7E-31BF-44B2-A6FA-63579A8449C6}" srcOrd="1" destOrd="0" presId="urn:microsoft.com/office/officeart/2008/layout/HalfCircleOrganizationChart"/>
    <dgm:cxn modelId="{62C2E9F2-BF96-42E9-BDD0-9A1C3F71EF6B}" type="presParOf" srcId="{58237F7E-31BF-44B2-A6FA-63579A8449C6}" destId="{3EC5623E-7B0F-49AE-924E-FF0807F328F1}" srcOrd="0" destOrd="0" presId="urn:microsoft.com/office/officeart/2008/layout/HalfCircleOrganizationChart"/>
    <dgm:cxn modelId="{A3B43A93-727A-49FE-9A6D-9562A012B78E}" type="presParOf" srcId="{3EC5623E-7B0F-49AE-924E-FF0807F328F1}" destId="{51D86B3F-30CA-4A77-8869-788205C71FD6}" srcOrd="0" destOrd="0" presId="urn:microsoft.com/office/officeart/2008/layout/HalfCircleOrganizationChart"/>
    <dgm:cxn modelId="{98599F4F-8EA3-4176-823B-5A0A36AD37DA}" type="presParOf" srcId="{3EC5623E-7B0F-49AE-924E-FF0807F328F1}" destId="{C94F7794-5B6F-4F2C-9614-EEE4C3D583D4}" srcOrd="1" destOrd="0" presId="urn:microsoft.com/office/officeart/2008/layout/HalfCircleOrganizationChart"/>
    <dgm:cxn modelId="{517B668A-1051-49F1-AA40-D485ACEEFB88}" type="presParOf" srcId="{3EC5623E-7B0F-49AE-924E-FF0807F328F1}" destId="{F67AB742-125C-40A4-AFC8-5CEE21DC1792}" srcOrd="2" destOrd="0" presId="urn:microsoft.com/office/officeart/2008/layout/HalfCircleOrganizationChart"/>
    <dgm:cxn modelId="{18B66C9D-CDC2-474E-A660-21D69D2ABE6B}" type="presParOf" srcId="{3EC5623E-7B0F-49AE-924E-FF0807F328F1}" destId="{64B4F710-37EF-459C-8561-2F39BC554077}" srcOrd="3" destOrd="0" presId="urn:microsoft.com/office/officeart/2008/layout/HalfCircleOrganizationChart"/>
    <dgm:cxn modelId="{ACAE48FB-996C-417C-9D29-074A80874B6A}" type="presParOf" srcId="{58237F7E-31BF-44B2-A6FA-63579A8449C6}" destId="{925CD3C5-4A76-4A6D-AA7C-14A9A5A94482}" srcOrd="1" destOrd="0" presId="urn:microsoft.com/office/officeart/2008/layout/HalfCircleOrganizationChart"/>
    <dgm:cxn modelId="{7753B641-2CD8-4D65-BB65-46C34E43F7C3}" type="presParOf" srcId="{58237F7E-31BF-44B2-A6FA-63579A8449C6}" destId="{4A01B5C2-6674-4A5C-B80C-A5805D727481}" srcOrd="2" destOrd="0" presId="urn:microsoft.com/office/officeart/2008/layout/HalfCircleOrganizationChart"/>
    <dgm:cxn modelId="{99D0BB16-31ED-434D-8028-F5FDCDDEF8C7}" type="presParOf" srcId="{CC4126E0-55BB-4E74-9E99-B36FA60F3118}" destId="{4603EDF0-09C3-4145-8F14-24949980EF46}" srcOrd="2" destOrd="0" presId="urn:microsoft.com/office/officeart/2008/layout/HalfCircleOrganizationChart"/>
    <dgm:cxn modelId="{86AD1515-8283-4C0E-988E-EACC50912CB9}" type="presParOf" srcId="{CC4126E0-55BB-4E74-9E99-B36FA60F3118}" destId="{E67A79A4-6007-49F6-9413-3035AF2098B3}" srcOrd="3" destOrd="0" presId="urn:microsoft.com/office/officeart/2008/layout/HalfCircleOrganizationChart"/>
    <dgm:cxn modelId="{B72AA5CD-FFF8-4D38-8DA2-CC062EAEAE87}" type="presParOf" srcId="{E67A79A4-6007-49F6-9413-3035AF2098B3}" destId="{A68B1954-3299-49C2-BB1B-DAD83A796932}" srcOrd="0" destOrd="0" presId="urn:microsoft.com/office/officeart/2008/layout/HalfCircleOrganizationChart"/>
    <dgm:cxn modelId="{BD2D2A54-E794-451F-996C-6C4514B91DE5}" type="presParOf" srcId="{A68B1954-3299-49C2-BB1B-DAD83A796932}" destId="{0645D1A1-9E8A-4241-BB54-0F2DDFED8669}" srcOrd="0" destOrd="0" presId="urn:microsoft.com/office/officeart/2008/layout/HalfCircleOrganizationChart"/>
    <dgm:cxn modelId="{A1D9B196-F260-4F57-8856-C13182F48934}" type="presParOf" srcId="{A68B1954-3299-49C2-BB1B-DAD83A796932}" destId="{F59850DE-E736-45BF-B52A-B29CFA6EF048}" srcOrd="1" destOrd="0" presId="urn:microsoft.com/office/officeart/2008/layout/HalfCircleOrganizationChart"/>
    <dgm:cxn modelId="{B964C327-1251-46A7-A924-75D533710109}" type="presParOf" srcId="{A68B1954-3299-49C2-BB1B-DAD83A796932}" destId="{1CD8BD1E-66AB-4F6F-B073-D7B0D6C293CE}" srcOrd="2" destOrd="0" presId="urn:microsoft.com/office/officeart/2008/layout/HalfCircleOrganizationChart"/>
    <dgm:cxn modelId="{98F582F8-32ED-408A-9044-80E9A662B623}" type="presParOf" srcId="{A68B1954-3299-49C2-BB1B-DAD83A796932}" destId="{AF7B10BA-AAEF-415B-AA19-603750BB0CC2}" srcOrd="3" destOrd="0" presId="urn:microsoft.com/office/officeart/2008/layout/HalfCircleOrganizationChart"/>
    <dgm:cxn modelId="{100E5A63-3832-4DAD-877D-A21D86E800B6}" type="presParOf" srcId="{E67A79A4-6007-49F6-9413-3035AF2098B3}" destId="{E4176931-6001-4083-B13A-A403BDA89CFD}" srcOrd="1" destOrd="0" presId="urn:microsoft.com/office/officeart/2008/layout/HalfCircleOrganizationChart"/>
    <dgm:cxn modelId="{75647DB6-C8C0-4527-95F1-6C0460C853D4}" type="presParOf" srcId="{E67A79A4-6007-49F6-9413-3035AF2098B3}" destId="{B22E4E10-3B58-40DA-B12B-648392B16BE9}" srcOrd="2" destOrd="0" presId="urn:microsoft.com/office/officeart/2008/layout/HalfCircleOrganizationChart"/>
    <dgm:cxn modelId="{3FC1E81A-0B2C-43F5-B0BF-5A18C1E783F5}" type="presParOf" srcId="{1C35ED85-2570-4E71-BC3D-2E0FCE5ECFFA}" destId="{95691DF4-4D2D-41DA-85B3-F4BE0DBB7C40}" srcOrd="2" destOrd="0" presId="urn:microsoft.com/office/officeart/2008/layout/HalfCircleOrganizationChart"/>
    <dgm:cxn modelId="{2F4374A1-52AB-44B2-B4E7-02DF3E4BD5CF}" type="presParOf" srcId="{BE15B415-647A-401A-AD1C-F3781C4D0BE9}" destId="{E7050648-3014-4904-A982-D97A0A24B83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3EDF0-09C3-4145-8F14-24949980EF46}">
      <dsp:nvSpPr>
        <dsp:cNvPr id="0" name=""/>
        <dsp:cNvSpPr/>
      </dsp:nvSpPr>
      <dsp:spPr>
        <a:xfrm>
          <a:off x="3878840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D951A-43D4-4F66-B149-6844F104B352}">
      <dsp:nvSpPr>
        <dsp:cNvPr id="0" name=""/>
        <dsp:cNvSpPr/>
      </dsp:nvSpPr>
      <dsp:spPr>
        <a:xfrm>
          <a:off x="3878840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7660-FEF2-4F7E-A0BD-095560FEF003}">
      <dsp:nvSpPr>
        <dsp:cNvPr id="0" name=""/>
        <dsp:cNvSpPr/>
      </dsp:nvSpPr>
      <dsp:spPr>
        <a:xfrm>
          <a:off x="2175281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1703559" y="98553"/>
              </a:lnTo>
              <a:lnTo>
                <a:pt x="1703559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08F4-5522-4481-8194-E145588A9B5F}">
      <dsp:nvSpPr>
        <dsp:cNvPr id="0" name=""/>
        <dsp:cNvSpPr/>
      </dsp:nvSpPr>
      <dsp:spPr>
        <a:xfrm>
          <a:off x="2743134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6532E-4E8C-43D2-AA5E-259B5AE5E83D}">
      <dsp:nvSpPr>
        <dsp:cNvPr id="0" name=""/>
        <dsp:cNvSpPr/>
      </dsp:nvSpPr>
      <dsp:spPr>
        <a:xfrm>
          <a:off x="2743134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493B-C923-42E9-AF43-BDDC85C3C91B}">
      <dsp:nvSpPr>
        <dsp:cNvPr id="0" name=""/>
        <dsp:cNvSpPr/>
      </dsp:nvSpPr>
      <dsp:spPr>
        <a:xfrm>
          <a:off x="2175281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567853" y="98553"/>
              </a:lnTo>
              <a:lnTo>
                <a:pt x="567853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F25A5-F84B-4CEC-9F42-EEB9B207BEB3}">
      <dsp:nvSpPr>
        <dsp:cNvPr id="0" name=""/>
        <dsp:cNvSpPr/>
      </dsp:nvSpPr>
      <dsp:spPr>
        <a:xfrm>
          <a:off x="1607428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481B-A8C1-4047-99EA-75FE06D458EB}">
      <dsp:nvSpPr>
        <dsp:cNvPr id="0" name=""/>
        <dsp:cNvSpPr/>
      </dsp:nvSpPr>
      <dsp:spPr>
        <a:xfrm>
          <a:off x="1607428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6966-E334-49F8-ABCF-4A1A921A45E4}">
      <dsp:nvSpPr>
        <dsp:cNvPr id="0" name=""/>
        <dsp:cNvSpPr/>
      </dsp:nvSpPr>
      <dsp:spPr>
        <a:xfrm>
          <a:off x="1607428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567853" y="0"/>
              </a:moveTo>
              <a:lnTo>
                <a:pt x="567853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AF1A1-B785-4EE4-BAA3-1CEE50E9E6B0}">
      <dsp:nvSpPr>
        <dsp:cNvPr id="0" name=""/>
        <dsp:cNvSpPr/>
      </dsp:nvSpPr>
      <dsp:spPr>
        <a:xfrm>
          <a:off x="471722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EFFF-7E89-4A7A-BA40-70E010CEE4BF}">
      <dsp:nvSpPr>
        <dsp:cNvPr id="0" name=""/>
        <dsp:cNvSpPr/>
      </dsp:nvSpPr>
      <dsp:spPr>
        <a:xfrm>
          <a:off x="471722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46E69-0258-4ED9-B802-1DA15EAFD1F5}">
      <dsp:nvSpPr>
        <dsp:cNvPr id="0" name=""/>
        <dsp:cNvSpPr/>
      </dsp:nvSpPr>
      <dsp:spPr>
        <a:xfrm>
          <a:off x="471722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1703559" y="0"/>
              </a:moveTo>
              <a:lnTo>
                <a:pt x="1703559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D0D4-FA6D-4502-B944-E85AC644347A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6D351-39FA-4F1C-AD7A-62C7F6A92E93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1EAB-2E23-41C2-BA1A-2EEBE332BAFE}">
      <dsp:nvSpPr>
        <dsp:cNvPr id="0" name=""/>
        <dsp:cNvSpPr/>
      </dsp:nvSpPr>
      <dsp:spPr>
        <a:xfrm>
          <a:off x="1705981" y="673999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</a:t>
          </a:r>
        </a:p>
      </dsp:txBody>
      <dsp:txXfrm>
        <a:off x="1705981" y="673999"/>
        <a:ext cx="938600" cy="300352"/>
      </dsp:txXfrm>
    </dsp:sp>
    <dsp:sp modelId="{33542B9E-E678-4E6E-972A-37EB1613A653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D327-931F-4AE1-98B2-C83861F81EDB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E006-6106-4AA9-8AE7-357F248F6F59}">
      <dsp:nvSpPr>
        <dsp:cNvPr id="0" name=""/>
        <dsp:cNvSpPr/>
      </dsp:nvSpPr>
      <dsp:spPr>
        <a:xfrm>
          <a:off x="2422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char</a:t>
          </a:r>
        </a:p>
      </dsp:txBody>
      <dsp:txXfrm>
        <a:off x="2422" y="1340405"/>
        <a:ext cx="938600" cy="300352"/>
      </dsp:txXfrm>
    </dsp:sp>
    <dsp:sp modelId="{6D9A1A37-104D-4A23-AFF6-9194F8777282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98C5-BB50-476F-9EC6-9CCB1DC7A3AF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0E78-0E94-4545-9A2A-A8B164FE530E}">
      <dsp:nvSpPr>
        <dsp:cNvPr id="0" name=""/>
        <dsp:cNvSpPr/>
      </dsp:nvSpPr>
      <dsp:spPr>
        <a:xfrm>
          <a:off x="612512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Serial</a:t>
          </a:r>
        </a:p>
      </dsp:txBody>
      <dsp:txXfrm>
        <a:off x="612512" y="2006812"/>
        <a:ext cx="938600" cy="300352"/>
      </dsp:txXfrm>
    </dsp:sp>
    <dsp:sp modelId="{4C06FB7C-4916-4001-A235-EF2CA3EF53E8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8301F-B6A2-4F18-82F8-F53A6B8DFBE1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B1D5-6064-458D-BFEB-F914FC6AB856}">
      <dsp:nvSpPr>
        <dsp:cNvPr id="0" name=""/>
        <dsp:cNvSpPr/>
      </dsp:nvSpPr>
      <dsp:spPr>
        <a:xfrm>
          <a:off x="612512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Parallel</a:t>
          </a:r>
        </a:p>
      </dsp:txBody>
      <dsp:txXfrm>
        <a:off x="612512" y="2673218"/>
        <a:ext cx="938600" cy="300352"/>
      </dsp:txXfrm>
    </dsp:sp>
    <dsp:sp modelId="{43ED9E18-6F0E-4CA8-B681-11C7BBBCFFE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E830-89A9-49BA-8F60-12752DF1AED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5ED97-C756-406F-997F-E649AA4B5D27}">
      <dsp:nvSpPr>
        <dsp:cNvPr id="0" name=""/>
        <dsp:cNvSpPr/>
      </dsp:nvSpPr>
      <dsp:spPr>
        <a:xfrm>
          <a:off x="1138128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block</a:t>
          </a:r>
        </a:p>
      </dsp:txBody>
      <dsp:txXfrm>
        <a:off x="1138128" y="1340405"/>
        <a:ext cx="938600" cy="300352"/>
      </dsp:txXfrm>
    </dsp:sp>
    <dsp:sp modelId="{2D3732BB-8C41-4003-80D8-05898F074E05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936B-6900-45D9-995A-E2262943BAD4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6DE7-54D3-4213-9061-63256A71342E}">
      <dsp:nvSpPr>
        <dsp:cNvPr id="0" name=""/>
        <dsp:cNvSpPr/>
      </dsp:nvSpPr>
      <dsp:spPr>
        <a:xfrm>
          <a:off x="1748218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SATA</a:t>
          </a:r>
        </a:p>
      </dsp:txBody>
      <dsp:txXfrm>
        <a:off x="1748218" y="2006812"/>
        <a:ext cx="938600" cy="300352"/>
      </dsp:txXfrm>
    </dsp:sp>
    <dsp:sp modelId="{B24C5F49-42BD-4AE9-BE57-5AFB8DCD5841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09EE-4D0F-4E5F-9148-EEE83B7BF5F7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6B297-82D6-44CA-92BE-01D260A9339D}">
      <dsp:nvSpPr>
        <dsp:cNvPr id="0" name=""/>
        <dsp:cNvSpPr/>
      </dsp:nvSpPr>
      <dsp:spPr>
        <a:xfrm>
          <a:off x="1748218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SCSI</a:t>
          </a:r>
        </a:p>
      </dsp:txBody>
      <dsp:txXfrm>
        <a:off x="1748218" y="2673218"/>
        <a:ext cx="938600" cy="300352"/>
      </dsp:txXfrm>
    </dsp:sp>
    <dsp:sp modelId="{4A86A1A0-480C-46B4-B53C-9ACE67F89E15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32C5-3F80-48AB-8B94-6B0C79547BEF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3F8B-1237-495D-A779-E8A2C974FFEA}">
      <dsp:nvSpPr>
        <dsp:cNvPr id="0" name=""/>
        <dsp:cNvSpPr/>
      </dsp:nvSpPr>
      <dsp:spPr>
        <a:xfrm>
          <a:off x="2273834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</a:t>
          </a:r>
        </a:p>
      </dsp:txBody>
      <dsp:txXfrm>
        <a:off x="2273834" y="1340405"/>
        <a:ext cx="938600" cy="300352"/>
      </dsp:txXfrm>
    </dsp:sp>
    <dsp:sp modelId="{F593364F-1CFD-4E8A-9E45-5265C48B7944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9905-B899-419C-BF91-CD776EC32EAF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3F4C-48DA-45E5-BB90-4A178802128B}">
      <dsp:nvSpPr>
        <dsp:cNvPr id="0" name=""/>
        <dsp:cNvSpPr/>
      </dsp:nvSpPr>
      <dsp:spPr>
        <a:xfrm>
          <a:off x="2883924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Ethernet</a:t>
          </a:r>
        </a:p>
      </dsp:txBody>
      <dsp:txXfrm>
        <a:off x="2883924" y="2006812"/>
        <a:ext cx="938600" cy="300352"/>
      </dsp:txXfrm>
    </dsp:sp>
    <dsp:sp modelId="{D55226D0-DDC9-4FD3-A308-245308DF99DF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7949-4C8B-4FAA-9370-EB151E4356A0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6E4A-85E6-454C-95E1-6E1387308CBD}">
      <dsp:nvSpPr>
        <dsp:cNvPr id="0" name=""/>
        <dsp:cNvSpPr/>
      </dsp:nvSpPr>
      <dsp:spPr>
        <a:xfrm>
          <a:off x="2883924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WiFi</a:t>
          </a:r>
        </a:p>
      </dsp:txBody>
      <dsp:txXfrm>
        <a:off x="2883924" y="2673218"/>
        <a:ext cx="938600" cy="300352"/>
      </dsp:txXfrm>
    </dsp:sp>
    <dsp:sp modelId="{D7806336-21F3-4338-B1F2-51ED1F56698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08AC-B673-44EF-8CFB-B0EE4D216E0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3E280-58C5-442C-812F-6419E8560F45}">
      <dsp:nvSpPr>
        <dsp:cNvPr id="0" name=""/>
        <dsp:cNvSpPr/>
      </dsp:nvSpPr>
      <dsp:spPr>
        <a:xfrm>
          <a:off x="3409540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</a:t>
          </a:r>
        </a:p>
      </dsp:txBody>
      <dsp:txXfrm>
        <a:off x="3409540" y="1340405"/>
        <a:ext cx="938600" cy="300352"/>
      </dsp:txXfrm>
    </dsp:sp>
    <dsp:sp modelId="{C94F7794-5B6F-4F2C-9614-EEE4C3D583D4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AB742-125C-40A4-AFC8-5CEE21DC1792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86B3F-30CA-4A77-8869-788205C71FD6}">
      <dsp:nvSpPr>
        <dsp:cNvPr id="0" name=""/>
        <dsp:cNvSpPr/>
      </dsp:nvSpPr>
      <dsp:spPr>
        <a:xfrm>
          <a:off x="4019630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2D</a:t>
          </a:r>
        </a:p>
      </dsp:txBody>
      <dsp:txXfrm>
        <a:off x="4019630" y="2006812"/>
        <a:ext cx="938600" cy="300352"/>
      </dsp:txXfrm>
    </dsp:sp>
    <dsp:sp modelId="{F59850DE-E736-45BF-B52A-B29CFA6EF048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8BD1E-66AB-4F6F-B073-D7B0D6C293CE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5D1A1-9E8A-4241-BB54-0F2DDFED8669}">
      <dsp:nvSpPr>
        <dsp:cNvPr id="0" name=""/>
        <dsp:cNvSpPr/>
      </dsp:nvSpPr>
      <dsp:spPr>
        <a:xfrm>
          <a:off x="4019630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3D</a:t>
          </a:r>
        </a:p>
      </dsp:txBody>
      <dsp:txXfrm>
        <a:off x="4019630" y="2673218"/>
        <a:ext cx="938600" cy="30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Fitbit, Wearables, microcontrolles</a:t>
            </a:r>
          </a:p>
        </p:txBody>
      </p:sp>
    </p:spTree>
    <p:extLst>
      <p:ext uri="{BB962C8B-B14F-4D97-AF65-F5344CB8AC3E}">
        <p14:creationId xmlns:p14="http://schemas.microsoft.com/office/powerpoint/2010/main" val="29091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2135FA91-547C-40C3-97FF-49F53E80815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E03F-5189-49EC-B433-0D2469DD5AFA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5886-7738-4E86-A5CB-4E30AD75660C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22B5-2845-4E75-8553-8403CDDF5FFF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5D5-2CDD-47CC-9957-22CF45D463DD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8FE741-DE54-456F-8909-6C7E74576661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FD187A-7F8F-4040-9253-1ED519227634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hnath.com/beep/beep.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osdev.org/Can_I_have_a_list_of_IO_Por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fixit.com/Teardown/Fitbit+Flex+Teardown/16050" TargetMode="External"/><Relationship Id="rId4" Type="http://schemas.openxmlformats.org/officeDocument/2006/relationships/image" Target="../media/image7.t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</a:t>
            </a:r>
            <a:br>
              <a:rPr lang="en-US" dirty="0"/>
            </a:br>
            <a:r>
              <a:rPr lang="en-US" dirty="0"/>
              <a:t>Input/Output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331494"/>
            <a:ext cx="109727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Hester, </a:t>
            </a:r>
            <a:r>
              <a:rPr lang="en-US" sz="1600" dirty="0" err="1"/>
              <a:t>Tarzia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Dutta, Garcia, Weaver (UC Berkeley),</a:t>
            </a:r>
            <a:br>
              <a:rPr lang="en-US" sz="1600" dirty="0"/>
            </a:br>
            <a:r>
              <a:rPr lang="en-US" sz="1600" dirty="0"/>
              <a:t>Venkataraman (Wisconsin), Singh (Princeton)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b="1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MMIO Example</a:t>
            </a:r>
          </a:p>
          <a:p>
            <a:pPr lvl="1"/>
            <a:endParaRPr lang="en-US" dirty="0"/>
          </a:p>
          <a:p>
            <a:r>
              <a:rPr lang="en-US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1613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81-B47D-4558-84DF-9DFE602D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abstraction: everything is a file!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0595-9B04-4AE4-A864-FFAE6C9B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Application-level: treat devices like files</a:t>
            </a:r>
          </a:p>
          <a:p>
            <a:pPr lvl="1"/>
            <a:r>
              <a:rPr lang="en-US" dirty="0"/>
              <a:t>They can be read and written</a:t>
            </a:r>
          </a:p>
          <a:p>
            <a:pPr lvl="1"/>
            <a:r>
              <a:rPr lang="en-US" dirty="0"/>
              <a:t>They may be created or destroyed (plugged/unplugged)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They can be created in hierarchies. Example:</a:t>
            </a:r>
          </a:p>
          <a:p>
            <a:pPr lvl="2"/>
            <a:r>
              <a:rPr lang="en-US" dirty="0"/>
              <a:t>SATA devices</a:t>
            </a:r>
          </a:p>
          <a:p>
            <a:pPr lvl="3"/>
            <a:r>
              <a:rPr lang="en-US" dirty="0"/>
              <a:t>SSD</a:t>
            </a:r>
          </a:p>
          <a:p>
            <a:pPr lvl="2"/>
            <a:r>
              <a:rPr lang="en-US" dirty="0"/>
              <a:t>USB devices</a:t>
            </a:r>
          </a:p>
          <a:p>
            <a:pPr lvl="3"/>
            <a:r>
              <a:rPr lang="en-US" dirty="0"/>
              <a:t>Webcam</a:t>
            </a:r>
          </a:p>
          <a:p>
            <a:pPr lvl="3"/>
            <a:r>
              <a:rPr lang="en-US" dirty="0"/>
              <a:t>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4001-6315-45A4-A2C8-5D85DC3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F026-FB64-4DFF-846F-F6DD2292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device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101C-8B65-41EF-85ED-8CC25D28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Accessed as a stream of bytes (like a file)</a:t>
            </a:r>
          </a:p>
          <a:p>
            <a:pPr lvl="1"/>
            <a:r>
              <a:rPr lang="en-US" dirty="0"/>
              <a:t>Example: Webcam, Keyboard, Headphones</a:t>
            </a:r>
          </a:p>
          <a:p>
            <a:pPr lvl="1"/>
            <a:endParaRPr lang="en-US" dirty="0"/>
          </a:p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Accessed in blocks of data (like a disk)</a:t>
            </a:r>
          </a:p>
          <a:p>
            <a:pPr lvl="1"/>
            <a:r>
              <a:rPr lang="en-US" dirty="0"/>
              <a:t>Can hold entire filesystems</a:t>
            </a:r>
          </a:p>
          <a:p>
            <a:pPr lvl="1"/>
            <a:r>
              <a:rPr lang="en-US" dirty="0"/>
              <a:t>Example: Disks, Flash drives</a:t>
            </a:r>
          </a:p>
          <a:p>
            <a:pPr lvl="1"/>
            <a:endParaRPr lang="en-US" dirty="0"/>
          </a:p>
          <a:p>
            <a:r>
              <a:rPr lang="en-US" dirty="0"/>
              <a:t>Network interfaces</a:t>
            </a:r>
          </a:p>
          <a:p>
            <a:pPr lvl="1"/>
            <a:r>
              <a:rPr lang="en-US" dirty="0"/>
              <a:t>See CS340 (Computer Networking)</a:t>
            </a:r>
          </a:p>
          <a:p>
            <a:pPr lvl="1"/>
            <a:r>
              <a:rPr lang="en-US" dirty="0"/>
              <a:t>Accessed through transfer of data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E624E-8129-4660-AAB6-4EFAC94C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CE88C4-0701-90A8-9890-E2803371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042057"/>
              </p:ext>
            </p:extLst>
          </p:nvPr>
        </p:nvGraphicFramePr>
        <p:xfrm>
          <a:off x="6915955" y="1928982"/>
          <a:ext cx="4960653" cy="364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7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ask the OS to communicate with the device for us</a:t>
            </a:r>
          </a:p>
          <a:p>
            <a:pPr lvl="1"/>
            <a:r>
              <a:rPr lang="en-US" dirty="0"/>
              <a:t>This is a job for system calls!</a:t>
            </a:r>
          </a:p>
          <a:p>
            <a:endParaRPr lang="en-US" dirty="0"/>
          </a:p>
          <a:p>
            <a:r>
              <a:rPr lang="en-US" dirty="0"/>
              <a:t>Which system calls? File I/O ones!</a:t>
            </a:r>
          </a:p>
          <a:p>
            <a:pPr lvl="1"/>
            <a:r>
              <a:rPr lang="en-US" dirty="0"/>
              <a:t>Open/Close</a:t>
            </a:r>
          </a:p>
          <a:p>
            <a:pPr lvl="1"/>
            <a:r>
              <a:rPr lang="en-US" dirty="0"/>
              <a:t>Read/Write</a:t>
            </a:r>
          </a:p>
          <a:p>
            <a:pPr lvl="1"/>
            <a:r>
              <a:rPr lang="en-US" dirty="0"/>
              <a:t>Seek, Flush</a:t>
            </a:r>
          </a:p>
          <a:p>
            <a:pPr lvl="1"/>
            <a:r>
              <a:rPr lang="en-US" dirty="0" err="1"/>
              <a:t>Ioctl</a:t>
            </a:r>
            <a:endParaRPr lang="en-US" dirty="0"/>
          </a:p>
          <a:p>
            <a:pPr lvl="1"/>
            <a:r>
              <a:rPr lang="en-US" dirty="0"/>
              <a:t>And various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711-AB78-492F-BF14-39032331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5B86-7ACB-4553-AC44-8FA1D61B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Inform device that something is using it (or not)</a:t>
            </a:r>
          </a:p>
          <a:p>
            <a:pPr lvl="1"/>
            <a:r>
              <a:rPr lang="en-US" dirty="0"/>
              <a:t>Argument is path to device (like path to file)</a:t>
            </a:r>
          </a:p>
          <a:p>
            <a:pPr lvl="1"/>
            <a:r>
              <a:rPr lang="en-US" dirty="0"/>
              <a:t>Get a file descriptor that the other operations act on</a:t>
            </a:r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/dev</a:t>
            </a:r>
            <a:r>
              <a:rPr lang="en-US" dirty="0"/>
              <a:t>” directory is populated with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0BD8-9952-4A27-8E68-FF79243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663A-D3F5-4B68-85A5-02153E2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2"/>
          <a:stretch/>
        </p:blipFill>
        <p:spPr>
          <a:xfrm>
            <a:off x="607595" y="3790247"/>
            <a:ext cx="10815148" cy="2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read/write system calls you’ve seen before</a:t>
            </a:r>
          </a:p>
          <a:p>
            <a:endParaRPr lang="en-US" dirty="0"/>
          </a:p>
          <a:p>
            <a:r>
              <a:rPr lang="en-US" dirty="0"/>
              <a:t>Read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read(int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Write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write(int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const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  <a:p>
            <a:r>
              <a:rPr lang="en-US" dirty="0"/>
              <a:t>Seek doesn’t really make sense for most devices…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6972-F43F-4553-91C7-69B89926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device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897-E3BA-467B-87D9-CF65A49F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– I/O Control</a:t>
            </a:r>
          </a:p>
          <a:p>
            <a:pPr lvl="1"/>
            <a:r>
              <a:rPr lang="en-US" altLang="en-US" b="1" dirty="0">
                <a:solidFill>
                  <a:srgbClr val="502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nt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ioctl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unsigned long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request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...);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Request number followed by an arbitrary list of arguments</a:t>
            </a:r>
          </a:p>
          <a:p>
            <a:pPr lvl="1"/>
            <a:r>
              <a:rPr lang="en-US" dirty="0"/>
              <a:t>“request” may be broken in fields: command, size, direction, etc.</a:t>
            </a:r>
          </a:p>
          <a:p>
            <a:endParaRPr lang="en-US" dirty="0"/>
          </a:p>
          <a:p>
            <a:r>
              <a:rPr lang="en-US" dirty="0"/>
              <a:t>Catch-all for device operations that don’t fit into file I/O model</a:t>
            </a:r>
          </a:p>
          <a:p>
            <a:pPr lvl="1"/>
            <a:r>
              <a:rPr lang="en-US" dirty="0"/>
              <a:t>Combine with “magic numbers” to form some special action</a:t>
            </a:r>
          </a:p>
          <a:p>
            <a:pPr lvl="1"/>
            <a:r>
              <a:rPr lang="en-US" dirty="0"/>
              <a:t>Reset device, Start action, Change setting, etc.</a:t>
            </a:r>
          </a:p>
          <a:p>
            <a:pPr lvl="1"/>
            <a:r>
              <a:rPr lang="en-US" dirty="0"/>
              <a:t>Read the device documentation to find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B69E-FDF7-4EF1-B9D5-5EE46B2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A727-D795-3273-0C31-021E88C8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example - sounds through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91C3F-EFF7-CB3E-FC15-254BABF6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17D6A-DE60-671A-D089-44DB8F069014}"/>
              </a:ext>
            </a:extLst>
          </p:cNvPr>
          <p:cNvSpPr txBox="1"/>
          <p:nvPr/>
        </p:nvSpPr>
        <p:spPr>
          <a:xfrm>
            <a:off x="607594" y="6306234"/>
            <a:ext cx="938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Simplified from: </a:t>
            </a:r>
            <a:r>
              <a:rPr lang="en-US" dirty="0">
                <a:hlinkClick r:id="rId2"/>
              </a:rPr>
              <a:t>http://www.johnath.com/beep/beep.c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084F36-DE69-AA45-B14F-29C5FC0ECA19}"/>
              </a:ext>
            </a:extLst>
          </p:cNvPr>
          <p:cNvSpPr txBox="1"/>
          <p:nvPr/>
        </p:nvSpPr>
        <p:spPr>
          <a:xfrm>
            <a:off x="607595" y="1143001"/>
            <a:ext cx="109727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play_beep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frequency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/* try to snag the console */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console_fd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"/dev/console"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O_WRONLY);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&lt;repeats;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/* start beep */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ioctl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console_fd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, KIOCSOUND, 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)(CLOCK_TICK_RATE/frequency))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perror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ioctl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usleep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/* wait... */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95E26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ioctl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console_fd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, KIOCSOUND,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/* stop beep */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usleep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/* wait... */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console_fd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4017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93F1-77AE-3C35-5F2F-5D98299A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7CD3-75A5-8A7C-CF25-29E93887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downsides of “everything is a file”?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BC9A9-1777-A165-2408-2326628F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8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7F9-F649-4F05-BB54-D61EF65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51D5-91B5-4AE1-9071-4A205F4C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/>
          </a:bodyPr>
          <a:lstStyle/>
          <a:p>
            <a:r>
              <a:rPr lang="en-US" dirty="0"/>
              <a:t>Homework 4 due today!</a:t>
            </a:r>
          </a:p>
          <a:p>
            <a:pPr lvl="1"/>
            <a:r>
              <a:rPr lang="en-US" dirty="0"/>
              <a:t>Don’t forget about it</a:t>
            </a:r>
          </a:p>
          <a:p>
            <a:pPr lvl="1"/>
            <a:r>
              <a:rPr lang="en-US" dirty="0"/>
              <a:t>Good practice for midterm 2</a:t>
            </a:r>
          </a:p>
          <a:p>
            <a:endParaRPr lang="en-US" dirty="0"/>
          </a:p>
          <a:p>
            <a:r>
              <a:rPr lang="en-US" dirty="0"/>
              <a:t>SETI Lab due on Thursday!</a:t>
            </a:r>
          </a:p>
          <a:p>
            <a:pPr lvl="1"/>
            <a:r>
              <a:rPr lang="en-US" dirty="0"/>
              <a:t>Beware, it’ll take quite a while to get feedback close to the deadline</a:t>
            </a:r>
          </a:p>
          <a:p>
            <a:pPr lvl="1"/>
            <a:r>
              <a:rPr lang="en-US" dirty="0"/>
              <a:t>Run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-eval</a:t>
            </a:r>
            <a:r>
              <a:rPr lang="en-US" dirty="0"/>
              <a:t> as sparingly as possible</a:t>
            </a:r>
          </a:p>
          <a:p>
            <a:pPr lvl="1"/>
            <a:r>
              <a:rPr lang="en-US" dirty="0"/>
              <a:t>It will give you very similar results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-perf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0960-C62E-48BD-AEDB-F113BB0B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93F1-77AE-3C35-5F2F-5D98299A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7CD3-75A5-8A7C-CF25-29E93887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downsides of “everything is a file”?</a:t>
            </a:r>
          </a:p>
          <a:p>
            <a:endParaRPr lang="en-US" dirty="0"/>
          </a:p>
          <a:p>
            <a:pPr lvl="1"/>
            <a:r>
              <a:rPr lang="en-US" dirty="0"/>
              <a:t>Doesn’t allow devices to send data to us. Data needs to be requested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Slow turnaround time for detecting some action by a device</a:t>
            </a:r>
          </a:p>
          <a:p>
            <a:pPr lvl="2"/>
            <a:r>
              <a:rPr lang="en-US" dirty="0"/>
              <a:t>Like a mouse click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Not all devices map to files well</a:t>
            </a:r>
          </a:p>
          <a:p>
            <a:pPr lvl="2"/>
            <a:r>
              <a:rPr lang="en-US" dirty="0"/>
              <a:t>Microphone/Webcam work okay, just chunks of data to be read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Input devices not so much: keyboard, mouse, touchscreen</a:t>
            </a:r>
          </a:p>
          <a:p>
            <a:pPr lvl="3"/>
            <a:r>
              <a:rPr lang="en-US" dirty="0"/>
              <a:t>These are often handled directly by the OS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BC9A9-1777-A165-2408-2326628F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b="1" dirty="0"/>
              <a:t>Talking to Devices</a:t>
            </a:r>
          </a:p>
          <a:p>
            <a:pPr lvl="1"/>
            <a:r>
              <a:rPr lang="en-US" dirty="0"/>
              <a:t>MMIO Example</a:t>
            </a:r>
          </a:p>
          <a:p>
            <a:pPr lvl="1"/>
            <a:endParaRPr lang="en-US" dirty="0"/>
          </a:p>
          <a:p>
            <a:r>
              <a:rPr lang="en-US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790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FCA4-3CB3-A1FB-E55A-066386C1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deeper: how to talk to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A4D9-3A06-E0BE-DF44-2A14AC07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are writing the OS? How does it talk to devices?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Or what if you don’t have an OS at all and want to control devices directly?</a:t>
            </a:r>
          </a:p>
          <a:p>
            <a:pPr lvl="1"/>
            <a:r>
              <a:rPr lang="en-US" dirty="0"/>
              <a:t>Example: embedded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E83A3-5982-A813-3AEA-4D103D27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1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interact with I/O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is really a miniature computer-within-the-computer</a:t>
            </a:r>
          </a:p>
          <a:p>
            <a:pPr lvl="1"/>
            <a:r>
              <a:rPr lang="en-US" dirty="0"/>
              <a:t>Has its own processing, memory, software</a:t>
            </a:r>
          </a:p>
          <a:p>
            <a:pPr lvl="1"/>
            <a:endParaRPr lang="en-US" dirty="0"/>
          </a:p>
          <a:p>
            <a:r>
              <a:rPr lang="en-US" dirty="0"/>
              <a:t>We can mostly ignore that and deal with its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797" y="4109435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Battery-backed up clock on computer motherboard</a:t>
            </a:r>
          </a:p>
          <a:p>
            <a:pPr lvl="1"/>
            <a:endParaRPr lang="en-US" dirty="0"/>
          </a:p>
          <a:p>
            <a:r>
              <a:rPr lang="en-US" dirty="0"/>
              <a:t>Keeps sense of time when computer is off</a:t>
            </a:r>
          </a:p>
          <a:p>
            <a:pPr lvl="1"/>
            <a:endParaRPr lang="en-US" dirty="0"/>
          </a:p>
          <a:p>
            <a:r>
              <a:rPr lang="en-US" dirty="0"/>
              <a:t>Resynchronized when the computer is awake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/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1641"/>
          <a:stretch/>
        </p:blipFill>
        <p:spPr>
          <a:xfrm>
            <a:off x="4331877" y="5098197"/>
            <a:ext cx="5442083" cy="678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3D4F6-E7A7-98A7-278D-51619D73B369}"/>
              </a:ext>
            </a:extLst>
          </p:cNvPr>
          <p:cNvSpPr txBox="1"/>
          <p:nvPr/>
        </p:nvSpPr>
        <p:spPr>
          <a:xfrm>
            <a:off x="4409440" y="4653280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Registers:</a:t>
            </a:r>
          </a:p>
        </p:txBody>
      </p:sp>
    </p:spTree>
    <p:extLst>
      <p:ext uri="{BB962C8B-B14F-4D97-AF65-F5344CB8AC3E}">
        <p14:creationId xmlns:p14="http://schemas.microsoft.com/office/powerpoint/2010/main" val="1770574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 for reading/writing device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Special assembly instructions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69" y="4318000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 for reading/writing device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Special assembly instructions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69" y="4318000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192D-115D-41F8-8215-CE94223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Port-Mapped I/O (PMIO): special assembly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1C08-2171-4D80-BAEB-1B92F49F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x86 IN and OUT instructions</a:t>
            </a:r>
          </a:p>
          <a:p>
            <a:pPr lvl="1"/>
            <a:r>
              <a:rPr lang="en-US" dirty="0"/>
              <a:t>Privileged instructions (kernel mode only)</a:t>
            </a:r>
          </a:p>
          <a:p>
            <a:pPr lvl="1"/>
            <a:r>
              <a:rPr lang="en-US" dirty="0"/>
              <a:t>Two arguments: destination and data register</a:t>
            </a:r>
          </a:p>
          <a:p>
            <a:pPr lvl="1"/>
            <a:endParaRPr lang="en-US" dirty="0"/>
          </a:p>
          <a:p>
            <a:r>
              <a:rPr lang="en-US" dirty="0"/>
              <a:t>Each device is mapped to some port address</a:t>
            </a:r>
          </a:p>
          <a:p>
            <a:pPr lvl="1"/>
            <a:r>
              <a:rPr lang="en-US" dirty="0"/>
              <a:t>IN and OUT instructions interact with interface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&lt;PORT NUMBER&gt;, &lt;REGISTER&gt;</a:t>
            </a:r>
          </a:p>
          <a:p>
            <a:pPr lvl="1"/>
            <a:r>
              <a:rPr lang="en-US" dirty="0"/>
              <a:t>OUT &lt;REGISTER&gt;, &lt;PORT NUMBER&gt;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0012-D882-4B4B-9A17-364FF816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Example: read current value from real-time clock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read seconds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mov $0, %al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out %al, $0x70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in $0x71, %al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/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05"/>
          <a:stretch/>
        </p:blipFill>
        <p:spPr>
          <a:xfrm>
            <a:off x="4224270" y="4511824"/>
            <a:ext cx="5442083" cy="1150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ACEBA-DB53-455D-944E-ECC235B23B26}"/>
              </a:ext>
            </a:extLst>
          </p:cNvPr>
          <p:cNvSpPr txBox="1"/>
          <p:nvPr/>
        </p:nvSpPr>
        <p:spPr>
          <a:xfrm>
            <a:off x="10131380" y="5182989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Address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A4AD25-84A7-4DF2-BE14-4BF6A7426A6A}"/>
              </a:ext>
            </a:extLst>
          </p:cNvPr>
          <p:cNvCxnSpPr>
            <a:cxnSpLocks/>
          </p:cNvCxnSpPr>
          <p:nvPr/>
        </p:nvCxnSpPr>
        <p:spPr>
          <a:xfrm flipH="1">
            <a:off x="9735040" y="5412110"/>
            <a:ext cx="4178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69873DB-FB91-6766-6BB2-F0F3F40CBFA7}"/>
              </a:ext>
            </a:extLst>
          </p:cNvPr>
          <p:cNvSpPr/>
          <p:nvPr/>
        </p:nvSpPr>
        <p:spPr>
          <a:xfrm>
            <a:off x="5811520" y="5273040"/>
            <a:ext cx="294640" cy="14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A554-64D8-46EB-8D0C-3D83F98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42984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I/O</a:t>
            </a:r>
            <a:br>
              <a:rPr lang="en-US" dirty="0"/>
            </a:br>
            <a:r>
              <a:rPr lang="en-US" dirty="0"/>
              <a:t>port map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isn’t</a:t>
            </a:r>
            <a:br>
              <a:rPr lang="en-US" dirty="0"/>
            </a:br>
            <a:r>
              <a:rPr lang="en-US" dirty="0"/>
              <a:t>standardized,</a:t>
            </a:r>
            <a:br>
              <a:rPr lang="en-US" dirty="0"/>
            </a:br>
            <a:r>
              <a:rPr lang="en-US" dirty="0"/>
              <a:t>but these are</a:t>
            </a:r>
            <a:br>
              <a:rPr lang="en-US" dirty="0"/>
            </a:br>
            <a:r>
              <a:rPr lang="en-US" dirty="0"/>
              <a:t>some typical</a:t>
            </a:r>
            <a:br>
              <a:rPr lang="en-US" dirty="0"/>
            </a:br>
            <a:r>
              <a:rPr lang="en-US" dirty="0"/>
              <a:t>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https://wiki.osdev.org/Can_I_have_a_list_of_IO_Ports</a:t>
            </a: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99A6F-DC37-4DE8-A6A7-51CC5D97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7D155-3F05-4650-9CF6-A5D85D77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40" y="313298"/>
            <a:ext cx="8802929" cy="63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7F9-F649-4F05-BB54-D61EF65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SETI Lab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51D5-91B5-4AE1-9071-4A205F4C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Straight line performance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Often better than 1.02x right away and graph does not have a curve shape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Doesn’t vary thread count per the program argument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Stuck at 0.3x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Usually didn’t optimize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Or maybe just optimized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p_band_scan.c</a:t>
            </a:r>
            <a:r>
              <a:rPr lang="en-US" dirty="0">
                <a:cs typeface="Courier New" panose="02070309020205020404" pitchFamily="49" charset="0"/>
              </a:rPr>
              <a:t> but not anything it relies on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 Carrier Match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Your code output didn’t match the original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band_scan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 Alien Match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 didn’t correctly determine which of your generated signals is alien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0960-C62E-48BD-AEDB-F113BB0B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0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endParaRPr lang="en-US" dirty="0"/>
          </a:p>
          <a:p>
            <a:pPr lvl="1"/>
            <a:r>
              <a:rPr lang="en-US" dirty="0"/>
              <a:t>Need to use assembly!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Hopefully with C function wrapper, like System Calls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5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65D3-9B89-4596-9836-63521131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parts of Port-Mapped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61F8-F647-45EC-8307-52C4C5EE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assembly instructions are hard to write in C</a:t>
            </a:r>
          </a:p>
          <a:p>
            <a:pPr lvl="1"/>
            <a:r>
              <a:rPr lang="en-US" dirty="0"/>
              <a:t>Need some wrapper function that actually calls them</a:t>
            </a:r>
          </a:p>
          <a:p>
            <a:pPr lvl="1"/>
            <a:r>
              <a:rPr lang="en-US" dirty="0"/>
              <a:t>Not really that big of an issue, but a little weird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Feels sort of like memory read/write, but isn’t</a:t>
            </a:r>
          </a:p>
          <a:p>
            <a:pPr lvl="1"/>
            <a:r>
              <a:rPr lang="en-US" dirty="0"/>
              <a:t>Why not?</a:t>
            </a:r>
          </a:p>
          <a:p>
            <a:pPr lvl="1"/>
            <a:r>
              <a:rPr lang="en-US" dirty="0"/>
              <a:t>Can we just put the “port address space” somewhere in memory?</a:t>
            </a:r>
          </a:p>
          <a:p>
            <a:pPr lvl="2"/>
            <a:r>
              <a:rPr lang="en-US" dirty="0"/>
              <a:t>Could be a problem if we don’t have enough memory</a:t>
            </a:r>
          </a:p>
          <a:p>
            <a:pPr lvl="2"/>
            <a:r>
              <a:rPr lang="en-US" dirty="0"/>
              <a:t>But today we have tons of extra physical address space laying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35A1-0378-4007-861E-52C4BF0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4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 for reading/writing device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Special assembly instructions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69" y="4318000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RAM</a:t>
            </a:r>
          </a:p>
          <a:p>
            <a:r>
              <a:rPr lang="en-US" dirty="0"/>
              <a:t>Instead, they correspond to I/O devices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x86-64 being the historical</a:t>
            </a:r>
            <a:br>
              <a:rPr lang="en-US" dirty="0"/>
            </a:br>
            <a:r>
              <a:rPr lang="en-US" dirty="0"/>
              <a:t>amalgamation that it is,</a:t>
            </a:r>
            <a:br>
              <a:rPr lang="en-US" dirty="0"/>
            </a:br>
            <a:r>
              <a:rPr lang="en-US" dirty="0"/>
              <a:t>uses both PMIO or MMIO</a:t>
            </a:r>
            <a:br>
              <a:rPr lang="en-US" dirty="0"/>
            </a:br>
            <a:r>
              <a:rPr lang="en-US" dirty="0"/>
              <a:t>depending on the device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2569-850C-4C1B-93E2-D0DB18AF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about MMIO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1C11-61EC-4FC1-A02D-67C6606D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Devices are mapped into physical memory</a:t>
            </a:r>
          </a:p>
          <a:p>
            <a:pPr lvl="1"/>
            <a:r>
              <a:rPr lang="en-US" dirty="0"/>
              <a:t>Usually only accessible by the operating system</a:t>
            </a:r>
          </a:p>
          <a:p>
            <a:pPr lvl="1"/>
            <a:r>
              <a:rPr lang="en-US" dirty="0"/>
              <a:t>But could be directly placed in virtual memory for a process in very special cases</a:t>
            </a:r>
          </a:p>
          <a:p>
            <a:pPr lvl="1"/>
            <a:endParaRPr lang="en-US" dirty="0"/>
          </a:p>
          <a:p>
            <a:r>
              <a:rPr lang="en-US" dirty="0"/>
              <a:t>Devices are NOT memory though</a:t>
            </a:r>
          </a:p>
          <a:p>
            <a:pPr lvl="1"/>
            <a:r>
              <a:rPr lang="en-US" dirty="0"/>
              <a:t>Need to be careful not to cache them</a:t>
            </a:r>
          </a:p>
          <a:p>
            <a:pPr lvl="2"/>
            <a:r>
              <a:rPr lang="en-US" dirty="0"/>
              <a:t>Values being read could change, or reading could have an effect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Cannot let compiler mess with our reads/writes either</a:t>
            </a:r>
          </a:p>
          <a:p>
            <a:pPr lvl="2"/>
            <a:r>
              <a:rPr lang="en-US" i="1" dirty="0"/>
              <a:t>volatile</a:t>
            </a:r>
            <a:r>
              <a:rPr lang="en-US" dirty="0"/>
              <a:t> keyword in C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Conceptually not really very different from PMIO</a:t>
            </a:r>
          </a:p>
          <a:p>
            <a:pPr lvl="1"/>
            <a:r>
              <a:rPr lang="en-US" dirty="0"/>
              <a:t>Both just read/write to specific addresses the device is mapped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ECF12-1552-4872-A252-2172EA42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b="1" dirty="0"/>
              <a:t>Talking to Devices</a:t>
            </a:r>
          </a:p>
          <a:p>
            <a:pPr lvl="1"/>
            <a:r>
              <a:rPr lang="en-US" b="1" dirty="0"/>
              <a:t>MMIO Example</a:t>
            </a:r>
          </a:p>
          <a:p>
            <a:pPr lvl="1"/>
            <a:endParaRPr lang="en-US" dirty="0"/>
          </a:p>
          <a:p>
            <a:r>
              <a:rPr lang="en-US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10659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2A70-95C1-5BCA-BE4F-9C952534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Memory-Mapped IO example: a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2FB8-B7B8-5DD6-DB21-B8086A6D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microcontroller is a single chip with a processor and memory</a:t>
            </a:r>
          </a:p>
          <a:p>
            <a:pPr lvl="1"/>
            <a:r>
              <a:rPr lang="en-US" dirty="0"/>
              <a:t>Used for simple devices such as embedded systems</a:t>
            </a:r>
          </a:p>
          <a:p>
            <a:pPr lvl="1"/>
            <a:r>
              <a:rPr lang="en-US" dirty="0"/>
              <a:t>Example use case: a Fitbit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F8208-86F2-EAF2-A36B-E9C331A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0A87A7E-5803-CDFD-E0BF-FDC23B93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93" y="2960881"/>
            <a:ext cx="3395467" cy="339546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74A8009-F5C3-6BFB-5210-108EF8E5287F}"/>
              </a:ext>
            </a:extLst>
          </p:cNvPr>
          <p:cNvSpPr txBox="1">
            <a:spLocks/>
          </p:cNvSpPr>
          <p:nvPr/>
        </p:nvSpPr>
        <p:spPr>
          <a:xfrm>
            <a:off x="5059680" y="2960880"/>
            <a:ext cx="6520714" cy="321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Fitbit flex (circa 2013)</a:t>
            </a:r>
          </a:p>
          <a:p>
            <a:endParaRPr lang="en-US"/>
          </a:p>
          <a:p>
            <a:r>
              <a:rPr lang="en-US"/>
              <a:t>Features</a:t>
            </a:r>
          </a:p>
          <a:p>
            <a:pPr lvl="1"/>
            <a:r>
              <a:rPr lang="en-US"/>
              <a:t>Counts your steps</a:t>
            </a:r>
          </a:p>
          <a:p>
            <a:pPr lvl="1"/>
            <a:r>
              <a:rPr lang="en-US"/>
              <a:t>Reports via Bluetooth Low Energy</a:t>
            </a:r>
          </a:p>
          <a:p>
            <a:pPr lvl="1"/>
            <a:r>
              <a:rPr lang="en-US"/>
              <a:t>Lights up some LEDs based on your goals</a:t>
            </a:r>
          </a:p>
          <a:p>
            <a:pPr lvl="1"/>
            <a:r>
              <a:rPr lang="en-US"/>
              <a:t>Vibrates when its battery is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21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D97DCF67-0340-7D29-D5E6-CA78F14B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202" y="508476"/>
            <a:ext cx="8802798" cy="660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32" y="1991486"/>
            <a:ext cx="3395467" cy="33954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10E81D-7195-F275-CB33-7F75F5F4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Fitbit teardown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F23FB-5740-63E6-4338-006DB8FC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9EF4A-28AD-7014-2A79-6C06326C9E65}"/>
              </a:ext>
            </a:extLst>
          </p:cNvPr>
          <p:cNvSpPr txBox="1"/>
          <p:nvPr/>
        </p:nvSpPr>
        <p:spPr>
          <a:xfrm>
            <a:off x="689077" y="6231135"/>
            <a:ext cx="5118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https://www.ifixit.com/Teardown/Fitbit+Flex+Teardown/16050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6747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4A46-3BF9-CC1C-6C21-5BB5E127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100" y="228600"/>
            <a:ext cx="8240294" cy="685800"/>
          </a:xfrm>
        </p:spPr>
        <p:txBody>
          <a:bodyPr/>
          <a:lstStyle/>
          <a:p>
            <a:r>
              <a:rPr lang="en-US" dirty="0"/>
              <a:t>Fitbit circuit board front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6756B-C3BD-82E5-8F02-DB758DAE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99" y="1143000"/>
            <a:ext cx="8240295" cy="5029200"/>
          </a:xfrm>
        </p:spPr>
        <p:txBody>
          <a:bodyPr/>
          <a:lstStyle/>
          <a:p>
            <a:r>
              <a:rPr lang="en-US" dirty="0"/>
              <a:t>Red (top)</a:t>
            </a:r>
          </a:p>
          <a:p>
            <a:pPr lvl="1"/>
            <a:r>
              <a:rPr lang="en-US" dirty="0" err="1"/>
              <a:t>STMicro</a:t>
            </a:r>
            <a:r>
              <a:rPr lang="en-US" dirty="0"/>
              <a:t> 32L151C6 Microcontroller</a:t>
            </a:r>
          </a:p>
          <a:p>
            <a:pPr lvl="1"/>
            <a:endParaRPr lang="en-US" dirty="0"/>
          </a:p>
          <a:p>
            <a:r>
              <a:rPr lang="en-US" dirty="0"/>
              <a:t>Blue (left)</a:t>
            </a:r>
          </a:p>
          <a:p>
            <a:pPr lvl="1"/>
            <a:r>
              <a:rPr lang="en-US" dirty="0"/>
              <a:t>TI BQ24040 Battery Charger</a:t>
            </a:r>
          </a:p>
          <a:p>
            <a:pPr lvl="1"/>
            <a:endParaRPr lang="en-US" dirty="0"/>
          </a:p>
          <a:p>
            <a:r>
              <a:rPr lang="en-US" dirty="0"/>
              <a:t>Yellow (right)</a:t>
            </a:r>
          </a:p>
          <a:p>
            <a:pPr lvl="1"/>
            <a:r>
              <a:rPr lang="en-US" dirty="0" err="1"/>
              <a:t>STMicro</a:t>
            </a:r>
            <a:r>
              <a:rPr lang="en-US" dirty="0"/>
              <a:t> LIS2DH Accelerometer</a:t>
            </a:r>
          </a:p>
          <a:p>
            <a:pPr lvl="1"/>
            <a:endParaRPr lang="en-US" dirty="0"/>
          </a:p>
          <a:p>
            <a:r>
              <a:rPr lang="en-US" dirty="0"/>
              <a:t>Orange (bottom)</a:t>
            </a:r>
          </a:p>
          <a:p>
            <a:pPr lvl="1"/>
            <a:r>
              <a:rPr lang="en-US" dirty="0"/>
              <a:t>Nordic nRF8001 Bluetooth Low Energy Radio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F167D-9F2A-28D1-3666-E9F8E9EA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B2D21E-C7EF-DD88-93DE-107B9C315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696" y="419100"/>
            <a:ext cx="2667842" cy="63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7F8CAD-B982-F6FB-0496-CEC81787D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6601" y="914400"/>
            <a:ext cx="1542798" cy="39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CB121-65AD-2571-0529-92E5DCCEFB9B}"/>
              </a:ext>
            </a:extLst>
          </p:cNvPr>
          <p:cNvSpPr txBox="1"/>
          <p:nvPr/>
        </p:nvSpPr>
        <p:spPr>
          <a:xfrm>
            <a:off x="9967099" y="268069"/>
            <a:ext cx="154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back is uninteresting</a:t>
            </a:r>
          </a:p>
        </p:txBody>
      </p:sp>
    </p:spTree>
    <p:extLst>
      <p:ext uri="{BB962C8B-B14F-4D97-AF65-F5344CB8AC3E}">
        <p14:creationId xmlns:p14="http://schemas.microsoft.com/office/powerpoint/2010/main" val="188087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7F9-F649-4F05-BB54-D61EF65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51D5-91B5-4AE1-9071-4A205F4C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Midterm 2 next week Wednesday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12:00-1:20 pm in this classroom (Tech Auditorium)</a:t>
            </a:r>
            <a:br>
              <a:rPr lang="en-US" dirty="0">
                <a:cs typeface="Courier New" panose="02070309020205020404" pitchFamily="49" charset="0"/>
              </a:rPr>
            </a:b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Allowed </a:t>
            </a:r>
            <a:r>
              <a:rPr lang="en-US" b="1" dirty="0">
                <a:cs typeface="Courier New" panose="02070309020205020404" pitchFamily="49" charset="0"/>
              </a:rPr>
              <a:t>two sheets of standard paper</a:t>
            </a:r>
            <a:r>
              <a:rPr lang="en-US" dirty="0">
                <a:cs typeface="Courier New" panose="02070309020205020404" pitchFamily="49" charset="0"/>
              </a:rPr>
              <a:t>, front and back, for notes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You may reuse your notes from last time as the first sheet if you want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or you can make entirely new notes sheets</a:t>
            </a:r>
            <a:br>
              <a:rPr lang="en-US" dirty="0">
                <a:cs typeface="Courier New" panose="02070309020205020404" pitchFamily="49" charset="0"/>
              </a:rPr>
            </a:b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Material from weeks 5 and onwards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x86-64 Assembly Procedures through I/O &amp; Networks (Thursday)</a:t>
            </a:r>
          </a:p>
          <a:p>
            <a:pPr lvl="2"/>
            <a:r>
              <a:rPr lang="en-US" dirty="0" err="1">
                <a:cs typeface="Courier New" panose="02070309020205020404" pitchFamily="49" charset="0"/>
              </a:rPr>
              <a:t>Homeworks</a:t>
            </a:r>
            <a:r>
              <a:rPr lang="en-US" dirty="0">
                <a:cs typeface="Courier New" panose="02070309020205020404" pitchFamily="49" charset="0"/>
              </a:rPr>
              <a:t> 3 and 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Bomb Lab, Attack Lab, and SETI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0960-C62E-48BD-AEDB-F113BB0B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6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8753-FB06-1677-17E1-91EE8DC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Fitbit as a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2C9B-B837-831C-C9F9-B8B9ACE8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6444559" cy="5029200"/>
          </a:xfrm>
        </p:spPr>
        <p:txBody>
          <a:bodyPr/>
          <a:lstStyle/>
          <a:p>
            <a:r>
              <a:rPr lang="en-US" dirty="0"/>
              <a:t>Computers </a:t>
            </a:r>
            <a:r>
              <a:rPr lang="en-US" i="1" dirty="0"/>
              <a:t>usually</a:t>
            </a:r>
            <a:r>
              <a:rPr lang="en-US" dirty="0"/>
              <a:t> need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Memory (RAM)</a:t>
            </a:r>
          </a:p>
          <a:p>
            <a:pPr lvl="1"/>
            <a:r>
              <a:rPr lang="en-US" dirty="0"/>
              <a:t>Storage (Flash/SSD)</a:t>
            </a:r>
          </a:p>
          <a:p>
            <a:pPr lvl="1"/>
            <a:r>
              <a:rPr lang="en-US" dirty="0"/>
              <a:t>External communication</a:t>
            </a:r>
          </a:p>
          <a:p>
            <a:pPr lvl="2"/>
            <a:r>
              <a:rPr lang="en-US" dirty="0"/>
              <a:t>USB, Thunderbolt, SATA, HDMI, WiFi</a:t>
            </a:r>
          </a:p>
          <a:p>
            <a:pPr lvl="1"/>
            <a:r>
              <a:rPr lang="en-US" dirty="0"/>
              <a:t>Power management</a:t>
            </a:r>
          </a:p>
          <a:p>
            <a:pPr lvl="2"/>
            <a:r>
              <a:rPr lang="en-US" dirty="0"/>
              <a:t>Maybe batteries and charging</a:t>
            </a:r>
          </a:p>
          <a:p>
            <a:pPr lvl="1"/>
            <a:r>
              <a:rPr lang="en-US" dirty="0"/>
              <a:t>Something to connect it all: motherboard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F3A4-4637-3F88-6E9E-8613C1A3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67C66-95F1-086F-7C3D-96A918E525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46514" y="1143000"/>
            <a:ext cx="4237893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Microcontroller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Bluetooth radio</a:t>
            </a:r>
          </a:p>
          <a:p>
            <a:pPr lvl="1"/>
            <a:r>
              <a:rPr lang="en-US" dirty="0"/>
              <a:t>Vibratory motor</a:t>
            </a:r>
          </a:p>
          <a:p>
            <a:pPr lvl="1"/>
            <a:r>
              <a:rPr lang="en-US" dirty="0"/>
              <a:t>Battery and power management</a:t>
            </a:r>
          </a:p>
          <a:p>
            <a:pPr lvl="1"/>
            <a:r>
              <a:rPr lang="en-US" dirty="0"/>
              <a:t>Circuit board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F6EEA80-D02B-F966-EEA5-ACFFF428ED25}"/>
              </a:ext>
            </a:extLst>
          </p:cNvPr>
          <p:cNvSpPr/>
          <p:nvPr/>
        </p:nvSpPr>
        <p:spPr>
          <a:xfrm>
            <a:off x="4240061" y="1622122"/>
            <a:ext cx="732772" cy="1177446"/>
          </a:xfrm>
          <a:prstGeom prst="rightBrace">
            <a:avLst>
              <a:gd name="adj1" fmla="val 3014"/>
              <a:gd name="adj2" fmla="val 4734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DD22ED0-596C-84F5-2BF1-41ACD6ABEF11}"/>
              </a:ext>
            </a:extLst>
          </p:cNvPr>
          <p:cNvSpPr/>
          <p:nvPr/>
        </p:nvSpPr>
        <p:spPr>
          <a:xfrm>
            <a:off x="6964471" y="3123678"/>
            <a:ext cx="895612" cy="2035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5D95B1-EEDD-42F8-36FF-953A905FF926}"/>
              </a:ext>
            </a:extLst>
          </p:cNvPr>
          <p:cNvSpPr/>
          <p:nvPr/>
        </p:nvSpPr>
        <p:spPr>
          <a:xfrm>
            <a:off x="5874707" y="3708226"/>
            <a:ext cx="1985376" cy="2035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5BF264-E25E-5AEF-730E-76EB66B11A03}"/>
              </a:ext>
            </a:extLst>
          </p:cNvPr>
          <p:cNvSpPr/>
          <p:nvPr/>
        </p:nvSpPr>
        <p:spPr>
          <a:xfrm>
            <a:off x="6964471" y="4384110"/>
            <a:ext cx="895612" cy="2035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01AE97-DB75-FFEA-2AFB-ABC65E970EA9}"/>
              </a:ext>
            </a:extLst>
          </p:cNvPr>
          <p:cNvSpPr/>
          <p:nvPr/>
        </p:nvSpPr>
        <p:spPr>
          <a:xfrm>
            <a:off x="5104355" y="2075406"/>
            <a:ext cx="2633597" cy="203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62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755-D9C1-45C9-82F7-BD04148C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microcontroller memory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C60F-A94A-437E-8DAA-CDB9904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0x1000 bytes is plenty of space for each device (a.k.a. peripheral)</a:t>
            </a:r>
          </a:p>
          <a:p>
            <a:pPr lvl="1"/>
            <a:r>
              <a:rPr lang="en-US" dirty="0"/>
              <a:t>1024 registers, each 32 bits</a:t>
            </a:r>
          </a:p>
          <a:p>
            <a:pPr lvl="1"/>
            <a:r>
              <a:rPr lang="en-US" dirty="0"/>
              <a:t>No reason to pack them tighter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7252-3D65-4FEA-A023-DA6E845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6F40-5105-47A9-B790-B880638F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828777"/>
            <a:ext cx="9006158" cy="3343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66D7D7-76EE-6C2B-5FD2-1163B1C48AB7}"/>
              </a:ext>
            </a:extLst>
          </p:cNvPr>
          <p:cNvSpPr txBox="1"/>
          <p:nvPr/>
        </p:nvSpPr>
        <p:spPr>
          <a:xfrm>
            <a:off x="863600" y="2509520"/>
            <a:ext cx="32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3665535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TEMP device on nRF52833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chip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0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4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4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uint32_t*</a:t>
            </a:r>
            <a:r>
              <a:rPr lang="en-US" dirty="0">
                <a:cs typeface="Courier New" panose="02070309020205020404" pitchFamily="49" charset="0"/>
              </a:rPr>
              <a:t>  (a 32-bit unsigned integer pointer)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5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 terminal!</a:t>
            </a:r>
          </a:p>
          <a:p>
            <a:endParaRPr lang="en-US" dirty="0"/>
          </a:p>
          <a:p>
            <a:r>
              <a:rPr lang="en-US" dirty="0"/>
              <a:t>Let’s write it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temp_mmio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app)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A34B-2B37-44CB-BE3F-3738929C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2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4BF-9259-4BA6-8389-8AC73CE8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03E6-3CF9-44CB-A969-F20D4BC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 descr="Pointers">
            <a:extLst>
              <a:ext uri="{FF2B5EF4-FFF2-40B4-BE49-F238E27FC236}">
                <a16:creationId xmlns:a16="http://schemas.microsoft.com/office/drawing/2014/main" id="{153645DC-5B83-4F5E-BC3E-B928E759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1" y="1143000"/>
            <a:ext cx="605522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8C841-3106-4F38-8EFD-FCE03B3A7770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https://xkcd.com/138/</a:t>
            </a:r>
          </a:p>
        </p:txBody>
      </p:sp>
    </p:spTree>
    <p:extLst>
      <p:ext uri="{BB962C8B-B14F-4D97-AF65-F5344CB8AC3E}">
        <p14:creationId xmlns:p14="http://schemas.microsoft.com/office/powerpoint/2010/main" val="4162916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MMIO Example</a:t>
            </a:r>
          </a:p>
          <a:p>
            <a:pPr lvl="1"/>
            <a:endParaRPr lang="en-US" dirty="0"/>
          </a:p>
          <a:p>
            <a:r>
              <a:rPr lang="en-US" b="1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7762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Input and Output (I/O) in computer systems</a:t>
            </a:r>
          </a:p>
          <a:p>
            <a:pPr lvl="1"/>
            <a:endParaRPr lang="en-US" dirty="0"/>
          </a:p>
          <a:p>
            <a:r>
              <a:rPr lang="en-US" dirty="0"/>
              <a:t>Consider application-level I/O details</a:t>
            </a:r>
          </a:p>
          <a:p>
            <a:pPr lvl="1"/>
            <a:endParaRPr lang="en-US" dirty="0"/>
          </a:p>
          <a:p>
            <a:r>
              <a:rPr lang="en-US" dirty="0"/>
              <a:t>Explore OS / microcontroller approaches to I/O</a:t>
            </a:r>
          </a:p>
          <a:p>
            <a:pPr lvl="1"/>
            <a:r>
              <a:rPr lang="en-US" dirty="0"/>
              <a:t>How to talk to devices</a:t>
            </a:r>
          </a:p>
          <a:p>
            <a:pPr lvl="1"/>
            <a:r>
              <a:rPr lang="en-US" dirty="0"/>
              <a:t>Interaction patterns with devices</a:t>
            </a:r>
          </a:p>
          <a:p>
            <a:pPr lvl="1"/>
            <a:r>
              <a:rPr lang="en-US" dirty="0"/>
              <a:t>Device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1238659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494154" y="2364938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pPr marL="1885950" lvl="3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1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4B15-96D5-4617-8F14-C4A4152E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B2BA-FE3A-4937-BF09-276E565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interrupt?</a:t>
            </a:r>
          </a:p>
          <a:p>
            <a:pPr lvl="1"/>
            <a:r>
              <a:rPr lang="en-US" dirty="0"/>
              <a:t>Some event which causes the processor to stop normal execution</a:t>
            </a:r>
          </a:p>
          <a:p>
            <a:pPr lvl="1"/>
            <a:r>
              <a:rPr lang="en-US" dirty="0"/>
              <a:t>The processor instead jumps to a software “handler” for that event</a:t>
            </a:r>
          </a:p>
          <a:p>
            <a:pPr lvl="2"/>
            <a:r>
              <a:rPr lang="en-US" dirty="0"/>
              <a:t>Then returns back to what it was doing afterwards</a:t>
            </a:r>
          </a:p>
          <a:p>
            <a:pPr lvl="1"/>
            <a:endParaRPr lang="en-US" dirty="0"/>
          </a:p>
          <a:p>
            <a:r>
              <a:rPr lang="en-US" dirty="0"/>
              <a:t>What causes interrupts?</a:t>
            </a:r>
          </a:p>
          <a:p>
            <a:pPr lvl="1"/>
            <a:r>
              <a:rPr lang="en-US" dirty="0"/>
              <a:t>Hardware exceptions</a:t>
            </a:r>
          </a:p>
          <a:p>
            <a:pPr lvl="2"/>
            <a:r>
              <a:rPr lang="en-US" dirty="0"/>
              <a:t>Divide by zero, Undefined Instruction, Memory bus error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 err="1"/>
              <a:t>Syscall</a:t>
            </a:r>
            <a:r>
              <a:rPr lang="en-US" dirty="0"/>
              <a:t>, Software Interrupt (SWI)</a:t>
            </a:r>
          </a:p>
          <a:p>
            <a:pPr lvl="1"/>
            <a:r>
              <a:rPr lang="en-US" dirty="0"/>
              <a:t>External hardware</a:t>
            </a:r>
          </a:p>
          <a:p>
            <a:pPr lvl="2"/>
            <a:r>
              <a:rPr lang="en-US" dirty="0"/>
              <a:t>Input pin, Timer, various “Data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F5D8-5E33-4946-BFE0-F0ACF41B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44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32004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31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1592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518110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D97448-3830-FB91-839E-C80FDC838B60}"/>
              </a:ext>
            </a:extLst>
          </p:cNvPr>
          <p:cNvSpPr txBox="1"/>
          <p:nvPr/>
        </p:nvSpPr>
        <p:spPr>
          <a:xfrm>
            <a:off x="7077075" y="5626098"/>
            <a:ext cx="387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Interrupts are a form of exceptional control flow</a:t>
            </a:r>
          </a:p>
        </p:txBody>
      </p:sp>
    </p:spTree>
    <p:extLst>
      <p:ext uri="{BB962C8B-B14F-4D97-AF65-F5344CB8AC3E}">
        <p14:creationId xmlns:p14="http://schemas.microsoft.com/office/powerpoint/2010/main" val="486918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B8354-6331-4CC7-AD56-B5B8EE60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80" y="730250"/>
            <a:ext cx="7404014" cy="54419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A39EB-E57E-4AF8-B16C-A4B60621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devices can generate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6367-7F08-48EB-BFCF-876DB09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6878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device maps to some number of hardware interrupts</a:t>
            </a:r>
          </a:p>
          <a:p>
            <a:pPr lvl="1"/>
            <a:endParaRPr lang="en-US" dirty="0"/>
          </a:p>
          <a:p>
            <a:r>
              <a:rPr lang="en-US" dirty="0"/>
              <a:t>Done at system boot time for x86-64</a:t>
            </a:r>
          </a:p>
          <a:p>
            <a:pPr lvl="1"/>
            <a:r>
              <a:rPr lang="en-US" dirty="0"/>
              <a:t>Discover devices</a:t>
            </a:r>
          </a:p>
          <a:p>
            <a:pPr lvl="1"/>
            <a:r>
              <a:rPr lang="en-US" dirty="0"/>
              <a:t>Map devices into address space</a:t>
            </a:r>
          </a:p>
          <a:p>
            <a:pPr lvl="1"/>
            <a:r>
              <a:rPr lang="en-US" dirty="0"/>
              <a:t>Map interrupts for devices</a:t>
            </a:r>
          </a:p>
          <a:p>
            <a:pPr lvl="1"/>
            <a:endParaRPr lang="en-US" dirty="0"/>
          </a:p>
          <a:p>
            <a:r>
              <a:rPr lang="en-US" dirty="0"/>
              <a:t>Hardcoded into hardware for microcontrollers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388F-B6E0-426C-85F1-B7B70F14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E18FA-B7D9-4097-A9EF-C51BA418D3E4}"/>
              </a:ext>
            </a:extLst>
          </p:cNvPr>
          <p:cNvSpPr/>
          <p:nvPr/>
        </p:nvSpPr>
        <p:spPr>
          <a:xfrm>
            <a:off x="4426616" y="583498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7AB0-C12A-46A9-BC13-380D36BA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allow waiting to happen asynchronously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6274-FC6A-4E42-99F4-EF592199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code example was </a:t>
            </a:r>
            <a:r>
              <a:rPr lang="en-US" i="1" dirty="0"/>
              <a:t>synchronous</a:t>
            </a:r>
          </a:p>
          <a:p>
            <a:pPr lvl="1"/>
            <a:r>
              <a:rPr lang="en-US" dirty="0"/>
              <a:t>Nothing else continued on the processor until access was complete</a:t>
            </a:r>
          </a:p>
          <a:p>
            <a:pPr lvl="1"/>
            <a:r>
              <a:rPr lang="en-US" dirty="0"/>
              <a:t>Good for very fast devices (like the real-time clock, that just returns data)</a:t>
            </a:r>
          </a:p>
          <a:p>
            <a:pPr lvl="1"/>
            <a:r>
              <a:rPr lang="en-US" dirty="0"/>
              <a:t>We call this “Polling”</a:t>
            </a:r>
          </a:p>
          <a:p>
            <a:endParaRPr lang="en-US" dirty="0"/>
          </a:p>
          <a:p>
            <a:r>
              <a:rPr lang="en-US" dirty="0"/>
              <a:t>With interrupts, device handling is now </a:t>
            </a:r>
            <a:r>
              <a:rPr lang="en-US" i="1" dirty="0"/>
              <a:t>asynchronous</a:t>
            </a:r>
          </a:p>
          <a:p>
            <a:pPr lvl="1"/>
            <a:r>
              <a:rPr lang="en-US" dirty="0"/>
              <a:t>Access occurs in the background and processor can do something else</a:t>
            </a:r>
          </a:p>
          <a:p>
            <a:pPr lvl="1"/>
            <a:r>
              <a:rPr lang="en-US" dirty="0"/>
              <a:t>Good for very slow devices (Disk)</a:t>
            </a:r>
          </a:p>
          <a:p>
            <a:pPr lvl="1"/>
            <a:r>
              <a:rPr lang="en-US" dirty="0"/>
              <a:t>Comes with all the downsides of concurrency though…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70AF-FD37-4857-B650-FE85D35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4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TEMP device supports interrupts!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either loop while checking the EVENTS_DATARDY register</a:t>
            </a:r>
          </a:p>
          <a:p>
            <a:r>
              <a:rPr lang="en-US" dirty="0"/>
              <a:t>Or could enable an interrupt from the device</a:t>
            </a:r>
          </a:p>
          <a:p>
            <a:pPr lvl="1"/>
            <a:r>
              <a:rPr lang="en-US" dirty="0"/>
              <a:t>And only bother reading data when it is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1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AAE5-7075-46A0-7315-9B189512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should a system use polling versus interrupts?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EF9F-883A-51DC-1B81-6A4596FC1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  <a:p>
            <a:pPr lvl="1"/>
            <a:r>
              <a:rPr lang="en-US" dirty="0"/>
              <a:t>Great if the device is going to respond immediately (like 1 cycle)</a:t>
            </a:r>
          </a:p>
          <a:p>
            <a:pPr lvl="1"/>
            <a:r>
              <a:rPr lang="en-US" dirty="0"/>
              <a:t>Important if we need to respond very quick (less than a microsecond)</a:t>
            </a:r>
          </a:p>
          <a:p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r>
              <a:rPr lang="en-US" dirty="0"/>
              <a:t>Great if we’ll need to wait a long time for status to change</a:t>
            </a:r>
          </a:p>
          <a:p>
            <a:pPr lvl="1"/>
            <a:r>
              <a:rPr lang="en-US" dirty="0"/>
              <a:t>Still responds pretty quickly, but not </a:t>
            </a:r>
            <a:r>
              <a:rPr lang="en-US" i="1" dirty="0"/>
              <a:t>immediately</a:t>
            </a:r>
          </a:p>
          <a:p>
            <a:pPr lvl="2"/>
            <a:r>
              <a:rPr lang="en-US" dirty="0"/>
              <a:t>Needs to context switch from running code to interrupt handler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E8042-86BC-7230-BF5D-C8A9FF2A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MMIO Example</a:t>
            </a:r>
          </a:p>
          <a:p>
            <a:pPr lvl="1"/>
            <a:endParaRPr lang="en-US" dirty="0"/>
          </a:p>
          <a:p>
            <a:r>
              <a:rPr lang="en-US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4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KB / 8 B = 512 writes * 100 ns / write = 51 µs</a:t>
            </a:r>
          </a:p>
          <a:p>
            <a:pPr lvl="2"/>
            <a:r>
              <a:rPr lang="en-US" dirty="0"/>
              <a:t>(For a 3 GHz processor, that’s ~150,000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8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providing data to the peripheral is time consuming for transferring lots of data</a:t>
            </a:r>
          </a:p>
          <a:p>
            <a:pPr lvl="1"/>
            <a:r>
              <a:rPr lang="en-US" dirty="0"/>
              <a:t>Need to be interrupted every byte, to copy the next byte over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Peripheral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F114-6BB1-41D6-8E62-9383F46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CE3FB-E8EB-48E3-90C2-ABE50704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5" name="Google Shape;849;p54" descr="PIODMA.GIF">
            <a:extLst>
              <a:ext uri="{FF2B5EF4-FFF2-40B4-BE49-F238E27FC236}">
                <a16:creationId xmlns:a16="http://schemas.microsoft.com/office/drawing/2014/main" id="{8FC3FF99-4A3A-4F8F-B71E-8299CCC935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9856" r="-9855"/>
          <a:stretch/>
        </p:blipFill>
        <p:spPr>
          <a:xfrm>
            <a:off x="1979194" y="1234500"/>
            <a:ext cx="8229600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B58ED-6D6E-4EE4-8E1E-AFC205F6C6A5}"/>
              </a:ext>
            </a:extLst>
          </p:cNvPr>
          <p:cNvSpPr txBox="1"/>
          <p:nvPr/>
        </p:nvSpPr>
        <p:spPr>
          <a:xfrm>
            <a:off x="4254500" y="14351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4A615-A8E3-4C81-916C-8B0609BE7200}"/>
              </a:ext>
            </a:extLst>
          </p:cNvPr>
          <p:cNvSpPr txBox="1"/>
          <p:nvPr/>
        </p:nvSpPr>
        <p:spPr>
          <a:xfrm>
            <a:off x="4254500" y="38174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66B24-B804-42F2-BB55-E615A0DD7A62}"/>
              </a:ext>
            </a:extLst>
          </p:cNvPr>
          <p:cNvSpPr txBox="1"/>
          <p:nvPr/>
        </p:nvSpPr>
        <p:spPr>
          <a:xfrm>
            <a:off x="3225800" y="203219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FDA6E-2FAE-43E5-9500-238394E7BF6F}"/>
              </a:ext>
            </a:extLst>
          </p:cNvPr>
          <p:cNvSpPr txBox="1"/>
          <p:nvPr/>
        </p:nvSpPr>
        <p:spPr>
          <a:xfrm>
            <a:off x="3225800" y="447040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47657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143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peripheral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0" indent="0">
              <a:buNone/>
            </a:pPr>
            <a:r>
              <a:rPr lang="en-US" dirty="0"/>
              <a:t>Continue on to other code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0" indent="0">
              <a:buNone/>
            </a:pPr>
            <a:r>
              <a:rPr lang="en-US" dirty="0"/>
              <a:t>Continue on to other code, and 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6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165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BB-C70D-2B2C-ADCA-3033627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2A-12BB-B1AE-1741-658B56A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kinds of peripherals/devices should you use the DMA for?</a:t>
            </a:r>
          </a:p>
          <a:p>
            <a:endParaRPr lang="en-US" dirty="0"/>
          </a:p>
          <a:p>
            <a:pPr lvl="1"/>
            <a:r>
              <a:rPr lang="en-US" dirty="0"/>
              <a:t>Anything where there is a lot of data coming in over a period of time</a:t>
            </a:r>
          </a:p>
          <a:p>
            <a:pPr lvl="2"/>
            <a:r>
              <a:rPr lang="en-US" dirty="0"/>
              <a:t>Either a big buffer of lots of data, like a radio message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a bunch of individual samples, coming in quickly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Devices</a:t>
            </a:r>
          </a:p>
          <a:p>
            <a:pPr lvl="2"/>
            <a:r>
              <a:rPr lang="en-US" dirty="0"/>
              <a:t>Canonical example from general computing: disks (HDD/SSD)</a:t>
            </a:r>
          </a:p>
          <a:p>
            <a:pPr lvl="2"/>
            <a:r>
              <a:rPr lang="en-US" dirty="0"/>
              <a:t>Messages to/from other devices (radios, wired busses)</a:t>
            </a:r>
          </a:p>
          <a:p>
            <a:pPr lvl="2"/>
            <a:r>
              <a:rPr lang="en-US" dirty="0"/>
              <a:t>Sensor readings (if read quickly)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FDDE-3962-16CC-3FD3-8098F9E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91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MMIO Example</a:t>
            </a:r>
          </a:p>
          <a:p>
            <a:pPr lvl="1"/>
            <a:endParaRPr lang="en-US" dirty="0"/>
          </a:p>
          <a:p>
            <a:r>
              <a:rPr lang="en-US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b="1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8612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01F2-4666-9A79-E826-A7D67689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device driver?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24B2-5BB3-E2E2-0749-F35AAECB8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driver is the software in the Operating System that manages a specific device</a:t>
            </a:r>
          </a:p>
          <a:p>
            <a:pPr lvl="1"/>
            <a:r>
              <a:rPr lang="en-US" dirty="0"/>
              <a:t>Modern computers come with MANY of these pre-installed</a:t>
            </a:r>
          </a:p>
          <a:p>
            <a:pPr lvl="1"/>
            <a:r>
              <a:rPr lang="en-US" dirty="0"/>
              <a:t>And have the ability to automatically find many others if needed</a:t>
            </a:r>
          </a:p>
          <a:p>
            <a:endParaRPr lang="en-US" dirty="0"/>
          </a:p>
          <a:p>
            <a:r>
              <a:rPr lang="en-US" dirty="0"/>
              <a:t>Can be generic “keyboard driver”</a:t>
            </a:r>
            <a:br>
              <a:rPr lang="en-US" dirty="0"/>
            </a:br>
            <a:r>
              <a:rPr lang="en-US" dirty="0"/>
              <a:t>or very specific “Ricoh IM C3000 printer driver”</a:t>
            </a:r>
          </a:p>
          <a:p>
            <a:endParaRPr lang="en-US" dirty="0"/>
          </a:p>
          <a:p>
            <a:r>
              <a:rPr lang="en-US" dirty="0"/>
              <a:t>Source of many bugs in the in Operating System</a:t>
            </a:r>
          </a:p>
          <a:p>
            <a:pPr lvl="1"/>
            <a:r>
              <a:rPr lang="en-US" dirty="0"/>
              <a:t>Due to amount and variety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B6034-DD07-389C-70B3-96832C9A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9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46A8-9954-14D5-8456-1F9040F1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write driver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9544-7011-5F69-D3B2-F8E3530C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various knobs available to us from hardware</a:t>
            </a:r>
          </a:p>
          <a:p>
            <a:pPr lvl="1"/>
            <a:r>
              <a:rPr lang="en-US" dirty="0"/>
              <a:t>Polling, Interrupts, DMA</a:t>
            </a:r>
          </a:p>
          <a:p>
            <a:pPr lvl="1"/>
            <a:endParaRPr lang="en-US" dirty="0"/>
          </a:p>
          <a:p>
            <a:r>
              <a:rPr lang="en-US" dirty="0"/>
              <a:t>There are also various software interface design</a:t>
            </a:r>
          </a:p>
          <a:p>
            <a:pPr lvl="1"/>
            <a:r>
              <a:rPr lang="en-US" dirty="0"/>
              <a:t>Synchronous</a:t>
            </a:r>
          </a:p>
          <a:p>
            <a:pPr lvl="1"/>
            <a:r>
              <a:rPr lang="en-US" dirty="0"/>
              <a:t>Asynchronous Callbacks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E3110-E9E7-FCB5-FBA1-FCA8314C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23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4A6E-5899-4888-1784-ED006EEB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device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9985-8E61-3056-C6E7-796A6381B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Synchronous functions</a:t>
            </a:r>
          </a:p>
          <a:p>
            <a:pPr lvl="1"/>
            <a:r>
              <a:rPr lang="en-US" dirty="0"/>
              <a:t>Function call issues a command</a:t>
            </a:r>
          </a:p>
          <a:p>
            <a:pPr lvl="1"/>
            <a:r>
              <a:rPr lang="en-US" dirty="0"/>
              <a:t>Does not return until action is complete and result is ready</a:t>
            </a:r>
          </a:p>
          <a:p>
            <a:pPr lvl="1"/>
            <a:endParaRPr lang="en-US" dirty="0"/>
          </a:p>
          <a:p>
            <a:r>
              <a:rPr lang="en-US" dirty="0"/>
              <a:t>Example: most functions we’re used to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sqrt()</a:t>
            </a:r>
            <a:r>
              <a:rPr lang="en-US" dirty="0"/>
              <a:t> for example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also usually works this way (with some exceptions)</a:t>
            </a:r>
          </a:p>
          <a:p>
            <a:pPr lvl="1"/>
            <a:endParaRPr lang="en-US" dirty="0"/>
          </a:p>
          <a:p>
            <a:r>
              <a:rPr lang="en-US" dirty="0"/>
              <a:t>For microcontrollers: Arduino interfaces are usually like this!</a:t>
            </a:r>
          </a:p>
          <a:p>
            <a:pPr lvl="1"/>
            <a:r>
              <a:rPr lang="en-US" dirty="0"/>
              <a:t>Easy to get started with and understand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AFC24-1FB9-1D08-C143-72B0C67D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07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96D9-624B-44F5-891A-4321EC31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 of synchronous code: the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B85C-48FF-4765-3C0E-17698299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will it take until the function returns?</a:t>
            </a:r>
          </a:p>
          <a:p>
            <a:pPr lvl="1"/>
            <a:r>
              <a:rPr lang="en-US" dirty="0"/>
              <a:t>Immediately, seconds, minutes?</a:t>
            </a:r>
          </a:p>
          <a:p>
            <a:pPr lvl="1"/>
            <a:endParaRPr lang="en-US" dirty="0"/>
          </a:p>
          <a:p>
            <a:r>
              <a:rPr lang="en-US" dirty="0"/>
              <a:t>What if there’s an error and the device never responds?</a:t>
            </a:r>
          </a:p>
          <a:p>
            <a:pPr lvl="1"/>
            <a:r>
              <a:rPr lang="en-US" dirty="0"/>
              <a:t>More advanced interface could include a timeout option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Synchronous designs require other synchronous designs</a:t>
            </a:r>
          </a:p>
          <a:p>
            <a:pPr lvl="1"/>
            <a:r>
              <a:rPr lang="en-US" dirty="0"/>
              <a:t>We can build synchronous interfaces from asynchronous ones</a:t>
            </a:r>
          </a:p>
          <a:p>
            <a:pPr lvl="1"/>
            <a:r>
              <a:rPr lang="en-US" dirty="0"/>
              <a:t>But we can’t go the other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0A56-C8A7-E233-58AE-49059C32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8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CE2C-1CC2-228E-11B2-89CAB9FB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AE55-5100-158F-ECCE-1D7F2647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let the hardware run on its own and have the code get back to it later</a:t>
            </a:r>
          </a:p>
          <a:p>
            <a:endParaRPr lang="en-US" dirty="0"/>
          </a:p>
          <a:p>
            <a:r>
              <a:rPr lang="en-US" dirty="0"/>
              <a:t>Challenge: programmers don’t think that way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challenge: how do we “get back to it later”?</a:t>
            </a:r>
          </a:p>
          <a:p>
            <a:pPr lvl="1"/>
            <a:r>
              <a:rPr lang="en-US" dirty="0"/>
              <a:t>One solution: Callbacks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91EDC-E84F-E8E0-73F9-59A51654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93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22B8-F395-2FE3-A510-426CA2FF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343F-6D99-22B8-9582-A0ECE436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Callbacks reuse a similar idea to interrupts</a:t>
            </a:r>
          </a:p>
          <a:p>
            <a:pPr lvl="1"/>
            <a:r>
              <a:rPr lang="en-US" dirty="0"/>
              <a:t>When the event occurs, call this function</a:t>
            </a:r>
          </a:p>
          <a:p>
            <a:pPr lvl="1"/>
            <a:endParaRPr lang="en-US" dirty="0"/>
          </a:p>
          <a:p>
            <a:r>
              <a:rPr lang="en-US" dirty="0"/>
              <a:t>General pattern</a:t>
            </a:r>
          </a:p>
          <a:p>
            <a:pPr lvl="1"/>
            <a:r>
              <a:rPr lang="en-US" dirty="0"/>
              <a:t>Call driver function with one argument being a function pointer</a:t>
            </a:r>
          </a:p>
          <a:p>
            <a:pPr lvl="1"/>
            <a:r>
              <a:rPr lang="en-US" dirty="0"/>
              <a:t>Driver sets up interaction and returns immediately</a:t>
            </a:r>
          </a:p>
          <a:p>
            <a:pPr lvl="1"/>
            <a:r>
              <a:rPr lang="en-US" dirty="0"/>
              <a:t>Later the event happens and the driver calls the function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C4CB5-2CAA-39D8-47CA-BF96A4D0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15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D790-86F2-411A-A2DF-10637A2E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5A73-996E-4DB9-BCD5-879AA5C19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timer_start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uint32_t microseconds,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void (*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callback_fn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)(void*),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b="1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void* context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);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timer_start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(duration,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my_timer_handler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“Context” is often provided as well (void*)</a:t>
            </a:r>
          </a:p>
          <a:p>
            <a:pPr lvl="1"/>
            <a:r>
              <a:rPr lang="en-US" dirty="0"/>
              <a:t>Ability for caller to pass an argument for the callback function</a:t>
            </a:r>
          </a:p>
          <a:p>
            <a:pPr lvl="1"/>
            <a:r>
              <a:rPr lang="en-US" dirty="0"/>
              <a:t>Often a pointer to a position in a structure or a shared variable to modify</a:t>
            </a:r>
          </a:p>
          <a:p>
            <a:pPr lvl="1"/>
            <a:r>
              <a:rPr lang="en-US" dirty="0"/>
              <a:t>Similar to idea of closures in other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6709F-7F91-4F90-BD47-ECE7C730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07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C48-BD1A-A202-F652-852BF3F2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callbacks (could be temp driver)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75843-8D22-F513-D665-48D02E79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EA5E0-2665-69B6-3A6E-DFBCB9B6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1"/>
            <a:ext cx="10972799" cy="4691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EE47E9-EB15-D40E-9273-B9D2798491EC}"/>
              </a:ext>
            </a:extLst>
          </p:cNvPr>
          <p:cNvSpPr txBox="1"/>
          <p:nvPr/>
        </p:nvSpPr>
        <p:spPr>
          <a:xfrm>
            <a:off x="940156" y="5601062"/>
            <a:ext cx="38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96546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27E2-E365-3DA0-47C9-7B7F68DA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3078-31A1-74D2-3435-28CAC92F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32308" cy="5029200"/>
          </a:xfrm>
        </p:spPr>
        <p:txBody>
          <a:bodyPr>
            <a:normAutofit/>
          </a:bodyPr>
          <a:lstStyle/>
          <a:p>
            <a:r>
              <a:rPr lang="en-US" dirty="0"/>
              <a:t>Embedded Systems</a:t>
            </a:r>
          </a:p>
          <a:p>
            <a:pPr lvl="1"/>
            <a:r>
              <a:rPr lang="en-US" dirty="0"/>
              <a:t>How does hardware work?</a:t>
            </a:r>
          </a:p>
          <a:p>
            <a:pPr lvl="1"/>
            <a:r>
              <a:rPr lang="en-US" dirty="0"/>
              <a:t>How do we write drivers to interact with hardware from software?</a:t>
            </a:r>
          </a:p>
          <a:p>
            <a:pPr lvl="1"/>
            <a:r>
              <a:rPr lang="en-US" dirty="0"/>
              <a:t>Sensing and sensors</a:t>
            </a:r>
          </a:p>
          <a:p>
            <a:pPr lvl="1"/>
            <a:endParaRPr lang="en-US" dirty="0"/>
          </a:p>
          <a:p>
            <a:r>
              <a:rPr lang="en-US" dirty="0"/>
              <a:t>Big open-ended project: anything with inputs and outputs</a:t>
            </a:r>
          </a:p>
          <a:p>
            <a:pPr lvl="1"/>
            <a:endParaRPr lang="en-US" sz="2800" dirty="0"/>
          </a:p>
          <a:p>
            <a:r>
              <a:rPr lang="en-US" sz="2700" dirty="0"/>
              <a:t>Project demos: Tuesday of exam week (12/5) from 11-5 in Mudd 3514</a:t>
            </a:r>
          </a:p>
          <a:p>
            <a:pPr lvl="1"/>
            <a:r>
              <a:rPr lang="en-US" dirty="0"/>
              <a:t>Public! Anyone is welcome to stop in</a:t>
            </a:r>
          </a:p>
          <a:p>
            <a:pPr lvl="1"/>
            <a:r>
              <a:rPr lang="en-US" dirty="0"/>
              <a:t>Not formal presentations, just demos you can play with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48BF5-B3FE-0729-19A8-6A631091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9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Input/Output Motivation</a:t>
            </a:r>
          </a:p>
          <a:p>
            <a:pPr lvl="1"/>
            <a:endParaRPr lang="en-US" dirty="0"/>
          </a:p>
          <a:p>
            <a:r>
              <a:rPr lang="en-US" dirty="0"/>
              <a:t>Application-Level Input/Output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MMIO Example</a:t>
            </a:r>
          </a:p>
          <a:p>
            <a:pPr lvl="1"/>
            <a:endParaRPr lang="en-US" dirty="0"/>
          </a:p>
          <a:p>
            <a:r>
              <a:rPr lang="en-US" dirty="0"/>
              <a:t>Device Interaction Patterns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449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905</TotalTime>
  <Words>3872</Words>
  <Application>Microsoft Office PowerPoint</Application>
  <PresentationFormat>Widescreen</PresentationFormat>
  <Paragraphs>831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Consolas</vt:lpstr>
      <vt:lpstr>Courier New</vt:lpstr>
      <vt:lpstr>Helvetica Neue</vt:lpstr>
      <vt:lpstr>Tahoma</vt:lpstr>
      <vt:lpstr>Class Slides</vt:lpstr>
      <vt:lpstr>Lecture 18 Input/Output Devices</vt:lpstr>
      <vt:lpstr>Administrivia</vt:lpstr>
      <vt:lpstr>Common SETI Lab Errors</vt:lpstr>
      <vt:lpstr>Administrivia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Linux abstraction: everything is a file!</vt:lpstr>
      <vt:lpstr>Linux device classes</vt:lpstr>
      <vt:lpstr>Communication with devices</vt:lpstr>
      <vt:lpstr>Accessing devices</vt:lpstr>
      <vt:lpstr>Interacting with devices</vt:lpstr>
      <vt:lpstr>Arbitrary device interactions</vt:lpstr>
      <vt:lpstr>ioctl example - sounds through console</vt:lpstr>
      <vt:lpstr>Break + Open Question</vt:lpstr>
      <vt:lpstr>Break + Open Question</vt:lpstr>
      <vt:lpstr>Outline</vt:lpstr>
      <vt:lpstr>Going deeper: how to talk to devices</vt:lpstr>
      <vt:lpstr>How to interact with I/O devices</vt:lpstr>
      <vt:lpstr>Example powered device: Real Time Clock</vt:lpstr>
      <vt:lpstr>Two options for reading/writing device registers</vt:lpstr>
      <vt:lpstr>Two options for reading/writing device registers</vt:lpstr>
      <vt:lpstr>Port-Mapped I/O (PMIO): special assembly instructions</vt:lpstr>
      <vt:lpstr>Example powered device: Real Time Clock</vt:lpstr>
      <vt:lpstr>PowerPoint Presentation</vt:lpstr>
      <vt:lpstr>Check your understanding – PMIO in C</vt:lpstr>
      <vt:lpstr>Check your understanding – PMIO in C</vt:lpstr>
      <vt:lpstr>Annoying parts of Port-Mapped I/O</vt:lpstr>
      <vt:lpstr>Two options for reading/writing device registers</vt:lpstr>
      <vt:lpstr>Memory-mapped I/O (MMIO): treat devices like normal memory</vt:lpstr>
      <vt:lpstr>Other details about MMIO</vt:lpstr>
      <vt:lpstr>Outline</vt:lpstr>
      <vt:lpstr>Simpler Memory-Mapped IO example: a microcontroller</vt:lpstr>
      <vt:lpstr>Fitbit teardown</vt:lpstr>
      <vt:lpstr>Fitbit circuit board front</vt:lpstr>
      <vt:lpstr>Fitbit as a computer</vt:lpstr>
      <vt:lpstr>Example microcontroller memory map</vt:lpstr>
      <vt:lpstr>Example: TEMP device on nRF52833 microcontroller</vt:lpstr>
      <vt:lpstr>MMIO addresses for TEMP</vt:lpstr>
      <vt:lpstr>Accessing addresses in C</vt:lpstr>
      <vt:lpstr>Accessing addresses in C</vt:lpstr>
      <vt:lpstr>Example code</vt:lpstr>
      <vt:lpstr>Example code (temp_mmio app)</vt:lpstr>
      <vt:lpstr>Break + relevant xkcd</vt:lpstr>
      <vt:lpstr>Outline</vt:lpstr>
      <vt:lpstr>What do interactions with devices look like?</vt:lpstr>
      <vt:lpstr>Waiting can be a waste of CPU time</vt:lpstr>
      <vt:lpstr>Interrupts</vt:lpstr>
      <vt:lpstr>Interrupts, visually</vt:lpstr>
      <vt:lpstr>Interrupts, visually</vt:lpstr>
      <vt:lpstr>Interrupts, visually</vt:lpstr>
      <vt:lpstr>Hardware devices can generate interrupts</vt:lpstr>
      <vt:lpstr>Interrupts allow waiting to happen asynchronously</vt:lpstr>
      <vt:lpstr>Microcontroller TEMP device supports interrupts!</vt:lpstr>
      <vt:lpstr>When should a system use polling versus interrupts?</vt:lpstr>
      <vt:lpstr>Check your understanding – writing to GPU</vt:lpstr>
      <vt:lpstr>Check your understanding – writing to GPU</vt:lpstr>
      <vt:lpstr>Direct Memory Access (DMA)</vt:lpstr>
      <vt:lpstr>Programmed I/O versus Direct Memory Access</vt:lpstr>
      <vt:lpstr>General-purpose DMA</vt:lpstr>
      <vt:lpstr>Full peripheral interaction pattern</vt:lpstr>
      <vt:lpstr>Break + Open Question</vt:lpstr>
      <vt:lpstr>Break + Open Question</vt:lpstr>
      <vt:lpstr>Outline</vt:lpstr>
      <vt:lpstr>What is a device driver?</vt:lpstr>
      <vt:lpstr>How should we write driver software?</vt:lpstr>
      <vt:lpstr>Synchronous device drivers</vt:lpstr>
      <vt:lpstr>Downside of synchronous code: the waiting</vt:lpstr>
      <vt:lpstr>Asynchronous drivers</vt:lpstr>
      <vt:lpstr>Callbacks</vt:lpstr>
      <vt:lpstr>Callback functions</vt:lpstr>
      <vt:lpstr>Example with callbacks (could be temp driver)</vt:lpstr>
      <vt:lpstr>CE346 – Microprocessor System Design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 Processes</dc:title>
  <dc:creator>Branden Ghena</dc:creator>
  <cp:lastModifiedBy>Branden Ghena</cp:lastModifiedBy>
  <cp:revision>70</cp:revision>
  <dcterms:created xsi:type="dcterms:W3CDTF">2021-06-01T13:43:35Z</dcterms:created>
  <dcterms:modified xsi:type="dcterms:W3CDTF">2023-11-28T18:18:08Z</dcterms:modified>
</cp:coreProperties>
</file>