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4"/>
  </p:sldMasterIdLst>
  <p:notesMasterIdLst>
    <p:notesMasterId r:id="rId67"/>
  </p:notesMasterIdLst>
  <p:sldIdLst>
    <p:sldId id="256" r:id="rId5"/>
    <p:sldId id="729" r:id="rId6"/>
    <p:sldId id="264" r:id="rId7"/>
    <p:sldId id="348" r:id="rId8"/>
    <p:sldId id="383" r:id="rId9"/>
    <p:sldId id="661" r:id="rId10"/>
    <p:sldId id="666" r:id="rId11"/>
    <p:sldId id="725" r:id="rId12"/>
    <p:sldId id="668" r:id="rId13"/>
    <p:sldId id="674" r:id="rId14"/>
    <p:sldId id="724" r:id="rId15"/>
    <p:sldId id="727" r:id="rId16"/>
    <p:sldId id="726" r:id="rId17"/>
    <p:sldId id="664" r:id="rId18"/>
    <p:sldId id="667" r:id="rId19"/>
    <p:sldId id="723" r:id="rId20"/>
    <p:sldId id="671" r:id="rId21"/>
    <p:sldId id="704" r:id="rId22"/>
    <p:sldId id="721" r:id="rId23"/>
    <p:sldId id="463" r:id="rId24"/>
    <p:sldId id="468" r:id="rId25"/>
    <p:sldId id="469" r:id="rId26"/>
    <p:sldId id="470" r:id="rId27"/>
    <p:sldId id="676" r:id="rId28"/>
    <p:sldId id="720" r:id="rId29"/>
    <p:sldId id="712" r:id="rId30"/>
    <p:sldId id="728" r:id="rId31"/>
    <p:sldId id="689" r:id="rId32"/>
    <p:sldId id="662" r:id="rId33"/>
    <p:sldId id="684" r:id="rId34"/>
    <p:sldId id="385" r:id="rId35"/>
    <p:sldId id="680" r:id="rId36"/>
    <p:sldId id="681" r:id="rId37"/>
    <p:sldId id="731" r:id="rId38"/>
    <p:sldId id="682" r:id="rId39"/>
    <p:sldId id="732" r:id="rId40"/>
    <p:sldId id="679" r:id="rId41"/>
    <p:sldId id="730" r:id="rId42"/>
    <p:sldId id="685" r:id="rId43"/>
    <p:sldId id="687" r:id="rId44"/>
    <p:sldId id="683" r:id="rId45"/>
    <p:sldId id="686" r:id="rId46"/>
    <p:sldId id="688" r:id="rId47"/>
    <p:sldId id="706" r:id="rId48"/>
    <p:sldId id="703" r:id="rId49"/>
    <p:sldId id="705" r:id="rId50"/>
    <p:sldId id="708" r:id="rId51"/>
    <p:sldId id="709" r:id="rId52"/>
    <p:sldId id="710" r:id="rId53"/>
    <p:sldId id="678" r:id="rId54"/>
    <p:sldId id="697" r:id="rId55"/>
    <p:sldId id="690" r:id="rId56"/>
    <p:sldId id="691" r:id="rId57"/>
    <p:sldId id="714" r:id="rId58"/>
    <p:sldId id="387" r:id="rId59"/>
    <p:sldId id="692" r:id="rId60"/>
    <p:sldId id="693" r:id="rId61"/>
    <p:sldId id="694" r:id="rId62"/>
    <p:sldId id="660" r:id="rId63"/>
    <p:sldId id="388" r:id="rId64"/>
    <p:sldId id="695" r:id="rId65"/>
    <p:sldId id="696" r:id="rId6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729"/>
            <p14:sldId id="264"/>
          </p14:sldIdLst>
        </p14:section>
        <p14:section name="Wired Communication" id="{B55B8E8C-5EAB-4A1E-A4E9-AE5E896E46FA}">
          <p14:sldIdLst>
            <p14:sldId id="348"/>
            <p14:sldId id="383"/>
            <p14:sldId id="661"/>
            <p14:sldId id="666"/>
            <p14:sldId id="725"/>
            <p14:sldId id="668"/>
            <p14:sldId id="674"/>
            <p14:sldId id="724"/>
            <p14:sldId id="727"/>
            <p14:sldId id="726"/>
            <p14:sldId id="664"/>
            <p14:sldId id="667"/>
            <p14:sldId id="723"/>
            <p14:sldId id="671"/>
            <p14:sldId id="704"/>
            <p14:sldId id="721"/>
            <p14:sldId id="463"/>
            <p14:sldId id="468"/>
            <p14:sldId id="469"/>
            <p14:sldId id="470"/>
            <p14:sldId id="676"/>
            <p14:sldId id="720"/>
            <p14:sldId id="712"/>
            <p14:sldId id="728"/>
          </p14:sldIdLst>
        </p14:section>
        <p14:section name="UART" id="{F8799D89-E801-4E12-9C20-91B1042C793D}">
          <p14:sldIdLst>
            <p14:sldId id="689"/>
            <p14:sldId id="662"/>
            <p14:sldId id="684"/>
            <p14:sldId id="385"/>
            <p14:sldId id="680"/>
            <p14:sldId id="681"/>
            <p14:sldId id="731"/>
            <p14:sldId id="682"/>
            <p14:sldId id="732"/>
            <p14:sldId id="679"/>
            <p14:sldId id="730"/>
            <p14:sldId id="685"/>
            <p14:sldId id="687"/>
            <p14:sldId id="683"/>
            <p14:sldId id="686"/>
            <p14:sldId id="688"/>
            <p14:sldId id="706"/>
            <p14:sldId id="703"/>
            <p14:sldId id="705"/>
            <p14:sldId id="708"/>
            <p14:sldId id="709"/>
            <p14:sldId id="710"/>
            <p14:sldId id="678"/>
            <p14:sldId id="697"/>
          </p14:sldIdLst>
        </p14:section>
        <p14:section name="nRF52 UARTE" id="{74087342-A0A3-43B9-9308-37512F83D1EA}">
          <p14:sldIdLst>
            <p14:sldId id="690"/>
            <p14:sldId id="691"/>
            <p14:sldId id="714"/>
            <p14:sldId id="387"/>
            <p14:sldId id="692"/>
            <p14:sldId id="693"/>
            <p14:sldId id="694"/>
            <p14:sldId id="660"/>
            <p14:sldId id="388"/>
            <p14:sldId id="695"/>
          </p14:sldIdLst>
        </p14:section>
        <p14:section name="Wrapup" id="{29A7F866-9DA9-446B-8359-CE426CB89C7A}">
          <p14:sldIdLst>
            <p14:sldId id="6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75E1F4-33B3-427E-99D9-876A7E3C5E38}" v="83" dt="2025-05-13T20:01:55.287"/>
    <p1510:client id="{5C84FD62-4123-4D57-A60A-DE21E2EA8616}" v="48" dt="2025-05-13T16:56:27.9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26" y="1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is Maya-Isabelle Shuping" userId="b9ee2f74-4dc7-4733-b283-e7d6a473e983" providerId="ADAL" clId="{5C84FD62-4123-4D57-A60A-DE21E2EA8616}"/>
    <pc:docChg chg="undo custSel addSld delSld modSld sldOrd modSection">
      <pc:chgData name="Alexis Maya-Isabelle Shuping" userId="b9ee2f74-4dc7-4733-b283-e7d6a473e983" providerId="ADAL" clId="{5C84FD62-4123-4D57-A60A-DE21E2EA8616}" dt="2025-05-13T16:56:27.967" v="1788"/>
      <pc:docMkLst>
        <pc:docMk/>
      </pc:docMkLst>
      <pc:sldChg chg="addSp delSp modSp add del mod">
        <pc:chgData name="Alexis Maya-Isabelle Shuping" userId="b9ee2f74-4dc7-4733-b283-e7d6a473e983" providerId="ADAL" clId="{5C84FD62-4123-4D57-A60A-DE21E2EA8616}" dt="2025-05-13T16:40:55.610" v="998" actId="47"/>
        <pc:sldMkLst>
          <pc:docMk/>
          <pc:sldMk cId="4046530580" sldId="448"/>
        </pc:sldMkLst>
        <pc:spChg chg="mod">
          <ac:chgData name="Alexis Maya-Isabelle Shuping" userId="b9ee2f74-4dc7-4733-b283-e7d6a473e983" providerId="ADAL" clId="{5C84FD62-4123-4D57-A60A-DE21E2EA8616}" dt="2025-05-13T16:40:44.706" v="996" actId="20577"/>
          <ac:spMkLst>
            <pc:docMk/>
            <pc:sldMk cId="4046530580" sldId="448"/>
            <ac:spMk id="3" creationId="{034A583C-0AE4-F64B-EEEB-8949CA424D61}"/>
          </ac:spMkLst>
        </pc:spChg>
        <pc:spChg chg="add del">
          <ac:chgData name="Alexis Maya-Isabelle Shuping" userId="b9ee2f74-4dc7-4733-b283-e7d6a473e983" providerId="ADAL" clId="{5C84FD62-4123-4D57-A60A-DE21E2EA8616}" dt="2025-05-13T15:34:53.221" v="117" actId="478"/>
          <ac:spMkLst>
            <pc:docMk/>
            <pc:sldMk cId="4046530580" sldId="448"/>
            <ac:spMk id="4" creationId="{B978E5C4-B8A2-DEA4-1855-7A18171FA6ED}"/>
          </ac:spMkLst>
        </pc:spChg>
        <pc:spChg chg="mod">
          <ac:chgData name="Alexis Maya-Isabelle Shuping" userId="b9ee2f74-4dc7-4733-b283-e7d6a473e983" providerId="ADAL" clId="{5C84FD62-4123-4D57-A60A-DE21E2EA8616}" dt="2025-05-13T16:15:28.510" v="531" actId="113"/>
          <ac:spMkLst>
            <pc:docMk/>
            <pc:sldMk cId="4046530580" sldId="448"/>
            <ac:spMk id="24" creationId="{1390D85F-721A-F581-0DA1-B66C48B713C0}"/>
          </ac:spMkLst>
        </pc:spChg>
        <pc:picChg chg="del">
          <ac:chgData name="Alexis Maya-Isabelle Shuping" userId="b9ee2f74-4dc7-4733-b283-e7d6a473e983" providerId="ADAL" clId="{5C84FD62-4123-4D57-A60A-DE21E2EA8616}" dt="2025-05-13T15:34:50.168" v="115" actId="478"/>
          <ac:picMkLst>
            <pc:docMk/>
            <pc:sldMk cId="4046530580" sldId="448"/>
            <ac:picMk id="12" creationId="{06104033-9F7B-B08D-E7D8-EBD9CFB74296}"/>
          </ac:picMkLst>
        </pc:picChg>
        <pc:picChg chg="add del">
          <ac:chgData name="Alexis Maya-Isabelle Shuping" userId="b9ee2f74-4dc7-4733-b283-e7d6a473e983" providerId="ADAL" clId="{5C84FD62-4123-4D57-A60A-DE21E2EA8616}" dt="2025-05-13T15:34:55.294" v="118" actId="478"/>
          <ac:picMkLst>
            <pc:docMk/>
            <pc:sldMk cId="4046530580" sldId="448"/>
            <ac:picMk id="13" creationId="{410459D7-55C1-843C-3DBD-4342CD6C5426}"/>
          </ac:picMkLst>
        </pc:picChg>
        <pc:picChg chg="del">
          <ac:chgData name="Alexis Maya-Isabelle Shuping" userId="b9ee2f74-4dc7-4733-b283-e7d6a473e983" providerId="ADAL" clId="{5C84FD62-4123-4D57-A60A-DE21E2EA8616}" dt="2025-05-13T15:34:46.506" v="113" actId="478"/>
          <ac:picMkLst>
            <pc:docMk/>
            <pc:sldMk cId="4046530580" sldId="448"/>
            <ac:picMk id="14" creationId="{B27EE2FD-2727-9B72-BE93-6EEEF3F9C9D5}"/>
          </ac:picMkLst>
        </pc:picChg>
        <pc:picChg chg="del">
          <ac:chgData name="Alexis Maya-Isabelle Shuping" userId="b9ee2f74-4dc7-4733-b283-e7d6a473e983" providerId="ADAL" clId="{5C84FD62-4123-4D57-A60A-DE21E2EA8616}" dt="2025-05-13T15:34:46.506" v="113" actId="478"/>
          <ac:picMkLst>
            <pc:docMk/>
            <pc:sldMk cId="4046530580" sldId="448"/>
            <ac:picMk id="15" creationId="{B4A7C843-B29F-678B-DBE3-391EF7ED1E08}"/>
          </ac:picMkLst>
        </pc:picChg>
        <pc:picChg chg="del">
          <ac:chgData name="Alexis Maya-Isabelle Shuping" userId="b9ee2f74-4dc7-4733-b283-e7d6a473e983" providerId="ADAL" clId="{5C84FD62-4123-4D57-A60A-DE21E2EA8616}" dt="2025-05-13T15:34:46.506" v="113" actId="478"/>
          <ac:picMkLst>
            <pc:docMk/>
            <pc:sldMk cId="4046530580" sldId="448"/>
            <ac:picMk id="16" creationId="{731C24B5-6437-A80B-B37F-8B82358A32D9}"/>
          </ac:picMkLst>
        </pc:picChg>
        <pc:picChg chg="del">
          <ac:chgData name="Alexis Maya-Isabelle Shuping" userId="b9ee2f74-4dc7-4733-b283-e7d6a473e983" providerId="ADAL" clId="{5C84FD62-4123-4D57-A60A-DE21E2EA8616}" dt="2025-05-13T15:34:48.324" v="114" actId="478"/>
          <ac:picMkLst>
            <pc:docMk/>
            <pc:sldMk cId="4046530580" sldId="448"/>
            <ac:picMk id="17" creationId="{DB678D91-A900-3302-56D8-40D75487080B}"/>
          </ac:picMkLst>
        </pc:picChg>
        <pc:picChg chg="add del">
          <ac:chgData name="Alexis Maya-Isabelle Shuping" userId="b9ee2f74-4dc7-4733-b283-e7d6a473e983" providerId="ADAL" clId="{5C84FD62-4123-4D57-A60A-DE21E2EA8616}" dt="2025-05-13T15:34:55.294" v="118" actId="478"/>
          <ac:picMkLst>
            <pc:docMk/>
            <pc:sldMk cId="4046530580" sldId="448"/>
            <ac:picMk id="18" creationId="{97627605-EC47-8EE8-2915-EB3DBCD54C5F}"/>
          </ac:picMkLst>
        </pc:picChg>
        <pc:picChg chg="del">
          <ac:chgData name="Alexis Maya-Isabelle Shuping" userId="b9ee2f74-4dc7-4733-b283-e7d6a473e983" providerId="ADAL" clId="{5C84FD62-4123-4D57-A60A-DE21E2EA8616}" dt="2025-05-13T15:34:48.324" v="114" actId="478"/>
          <ac:picMkLst>
            <pc:docMk/>
            <pc:sldMk cId="4046530580" sldId="448"/>
            <ac:picMk id="19" creationId="{7983F4D6-ED18-BE39-A67C-F75BCC39DA75}"/>
          </ac:picMkLst>
        </pc:picChg>
        <pc:picChg chg="add del">
          <ac:chgData name="Alexis Maya-Isabelle Shuping" userId="b9ee2f74-4dc7-4733-b283-e7d6a473e983" providerId="ADAL" clId="{5C84FD62-4123-4D57-A60A-DE21E2EA8616}" dt="2025-05-13T15:34:55.294" v="118" actId="478"/>
          <ac:picMkLst>
            <pc:docMk/>
            <pc:sldMk cId="4046530580" sldId="448"/>
            <ac:picMk id="20" creationId="{9D38A016-F2F3-69B8-07D3-ACADC5256875}"/>
          </ac:picMkLst>
        </pc:picChg>
        <pc:picChg chg="del">
          <ac:chgData name="Alexis Maya-Isabelle Shuping" userId="b9ee2f74-4dc7-4733-b283-e7d6a473e983" providerId="ADAL" clId="{5C84FD62-4123-4D57-A60A-DE21E2EA8616}" dt="2025-05-13T15:34:50.168" v="115" actId="478"/>
          <ac:picMkLst>
            <pc:docMk/>
            <pc:sldMk cId="4046530580" sldId="448"/>
            <ac:picMk id="21" creationId="{2AC11666-5038-A035-9061-749DECD0F0DD}"/>
          </ac:picMkLst>
        </pc:picChg>
        <pc:picChg chg="add del">
          <ac:chgData name="Alexis Maya-Isabelle Shuping" userId="b9ee2f74-4dc7-4733-b283-e7d6a473e983" providerId="ADAL" clId="{5C84FD62-4123-4D57-A60A-DE21E2EA8616}" dt="2025-05-13T15:34:55.294" v="118" actId="478"/>
          <ac:picMkLst>
            <pc:docMk/>
            <pc:sldMk cId="4046530580" sldId="448"/>
            <ac:picMk id="25" creationId="{ABF764EE-3F4A-E7A0-3C66-D592EFA63D12}"/>
          </ac:picMkLst>
        </pc:picChg>
      </pc:sldChg>
      <pc:sldChg chg="addSp delSp modSp mod">
        <pc:chgData name="Alexis Maya-Isabelle Shuping" userId="b9ee2f74-4dc7-4733-b283-e7d6a473e983" providerId="ADAL" clId="{5C84FD62-4123-4D57-A60A-DE21E2EA8616}" dt="2025-05-13T16:08:46.911" v="253" actId="1036"/>
        <pc:sldMkLst>
          <pc:docMk/>
          <pc:sldMk cId="639304151" sldId="463"/>
        </pc:sldMkLst>
        <pc:picChg chg="add del mod">
          <ac:chgData name="Alexis Maya-Isabelle Shuping" userId="b9ee2f74-4dc7-4733-b283-e7d6a473e983" providerId="ADAL" clId="{5C84FD62-4123-4D57-A60A-DE21E2EA8616}" dt="2025-05-13T16:08:29.982" v="230" actId="478"/>
          <ac:picMkLst>
            <pc:docMk/>
            <pc:sldMk cId="639304151" sldId="463"/>
            <ac:picMk id="5" creationId="{F6159788-FFA7-E5FC-1105-2671E3CBC8C8}"/>
          </ac:picMkLst>
        </pc:picChg>
        <pc:picChg chg="add mod">
          <ac:chgData name="Alexis Maya-Isabelle Shuping" userId="b9ee2f74-4dc7-4733-b283-e7d6a473e983" providerId="ADAL" clId="{5C84FD62-4123-4D57-A60A-DE21E2EA8616}" dt="2025-05-13T16:08:46.911" v="253" actId="1036"/>
          <ac:picMkLst>
            <pc:docMk/>
            <pc:sldMk cId="639304151" sldId="463"/>
            <ac:picMk id="6" creationId="{E1143E5C-07B6-CFF6-ADF9-1B6F1289859B}"/>
          </ac:picMkLst>
        </pc:picChg>
      </pc:sldChg>
      <pc:sldChg chg="addSp modSp mod">
        <pc:chgData name="Alexis Maya-Isabelle Shuping" userId="b9ee2f74-4dc7-4733-b283-e7d6a473e983" providerId="ADAL" clId="{5C84FD62-4123-4D57-A60A-DE21E2EA8616}" dt="2025-05-13T16:08:26.875" v="229" actId="1036"/>
        <pc:sldMkLst>
          <pc:docMk/>
          <pc:sldMk cId="191064236" sldId="468"/>
        </pc:sldMkLst>
        <pc:picChg chg="add mod">
          <ac:chgData name="Alexis Maya-Isabelle Shuping" userId="b9ee2f74-4dc7-4733-b283-e7d6a473e983" providerId="ADAL" clId="{5C84FD62-4123-4D57-A60A-DE21E2EA8616}" dt="2025-05-13T16:08:26.875" v="229" actId="1036"/>
          <ac:picMkLst>
            <pc:docMk/>
            <pc:sldMk cId="191064236" sldId="468"/>
            <ac:picMk id="5" creationId="{E9F4467E-00F9-9AED-644D-D0B6449A9FB1}"/>
          </ac:picMkLst>
        </pc:picChg>
      </pc:sldChg>
      <pc:sldChg chg="addSp modSp mod">
        <pc:chgData name="Alexis Maya-Isabelle Shuping" userId="b9ee2f74-4dc7-4733-b283-e7d6a473e983" providerId="ADAL" clId="{5C84FD62-4123-4D57-A60A-DE21E2EA8616}" dt="2025-05-13T16:09:14.467" v="277" actId="1036"/>
        <pc:sldMkLst>
          <pc:docMk/>
          <pc:sldMk cId="1616646023" sldId="469"/>
        </pc:sldMkLst>
        <pc:picChg chg="add mod">
          <ac:chgData name="Alexis Maya-Isabelle Shuping" userId="b9ee2f74-4dc7-4733-b283-e7d6a473e983" providerId="ADAL" clId="{5C84FD62-4123-4D57-A60A-DE21E2EA8616}" dt="2025-05-13T16:09:14.467" v="277" actId="1036"/>
          <ac:picMkLst>
            <pc:docMk/>
            <pc:sldMk cId="1616646023" sldId="469"/>
            <ac:picMk id="5" creationId="{0A2FA86C-833C-DFB5-9FD2-20273AD053CE}"/>
          </ac:picMkLst>
        </pc:picChg>
      </pc:sldChg>
      <pc:sldChg chg="addSp modSp mod">
        <pc:chgData name="Alexis Maya-Isabelle Shuping" userId="b9ee2f74-4dc7-4733-b283-e7d6a473e983" providerId="ADAL" clId="{5C84FD62-4123-4D57-A60A-DE21E2EA8616}" dt="2025-05-13T16:10:06.249" v="297" actId="1036"/>
        <pc:sldMkLst>
          <pc:docMk/>
          <pc:sldMk cId="4075011856" sldId="470"/>
        </pc:sldMkLst>
        <pc:picChg chg="add mod">
          <ac:chgData name="Alexis Maya-Isabelle Shuping" userId="b9ee2f74-4dc7-4733-b283-e7d6a473e983" providerId="ADAL" clId="{5C84FD62-4123-4D57-A60A-DE21E2EA8616}" dt="2025-05-13T16:10:06.249" v="297" actId="1036"/>
          <ac:picMkLst>
            <pc:docMk/>
            <pc:sldMk cId="4075011856" sldId="470"/>
            <ac:picMk id="5" creationId="{690B9A30-AAA8-91F1-B886-5E2DB38CA3BB}"/>
          </ac:picMkLst>
        </pc:picChg>
      </pc:sldChg>
      <pc:sldChg chg="modSp mod">
        <pc:chgData name="Alexis Maya-Isabelle Shuping" userId="b9ee2f74-4dc7-4733-b283-e7d6a473e983" providerId="ADAL" clId="{5C84FD62-4123-4D57-A60A-DE21E2EA8616}" dt="2025-05-13T15:59:45.851" v="143" actId="6549"/>
        <pc:sldMkLst>
          <pc:docMk/>
          <pc:sldMk cId="2268010948" sldId="660"/>
        </pc:sldMkLst>
        <pc:spChg chg="mod">
          <ac:chgData name="Alexis Maya-Isabelle Shuping" userId="b9ee2f74-4dc7-4733-b283-e7d6a473e983" providerId="ADAL" clId="{5C84FD62-4123-4D57-A60A-DE21E2EA8616}" dt="2025-05-13T15:59:45.851" v="143" actId="6549"/>
          <ac:spMkLst>
            <pc:docMk/>
            <pc:sldMk cId="2268010948" sldId="660"/>
            <ac:spMk id="3" creationId="{3B7B4858-E1BF-490E-9C25-1F2DE95BCFF1}"/>
          </ac:spMkLst>
        </pc:spChg>
      </pc:sldChg>
      <pc:sldChg chg="addSp delSp modSp mod">
        <pc:chgData name="Alexis Maya-Isabelle Shuping" userId="b9ee2f74-4dc7-4733-b283-e7d6a473e983" providerId="ADAL" clId="{5C84FD62-4123-4D57-A60A-DE21E2EA8616}" dt="2025-05-13T16:56:19.468" v="1786" actId="14100"/>
        <pc:sldMkLst>
          <pc:docMk/>
          <pc:sldMk cId="2236966788" sldId="662"/>
        </pc:sldMkLst>
        <pc:spChg chg="mod">
          <ac:chgData name="Alexis Maya-Isabelle Shuping" userId="b9ee2f74-4dc7-4733-b283-e7d6a473e983" providerId="ADAL" clId="{5C84FD62-4123-4D57-A60A-DE21E2EA8616}" dt="2025-05-13T16:55:53.266" v="1785" actId="20577"/>
          <ac:spMkLst>
            <pc:docMk/>
            <pc:sldMk cId="2236966788" sldId="662"/>
            <ac:spMk id="3" creationId="{A2D90327-406D-4451-A8AA-C684687230C9}"/>
          </ac:spMkLst>
        </pc:spChg>
        <pc:spChg chg="add mod">
          <ac:chgData name="Alexis Maya-Isabelle Shuping" userId="b9ee2f74-4dc7-4733-b283-e7d6a473e983" providerId="ADAL" clId="{5C84FD62-4123-4D57-A60A-DE21E2EA8616}" dt="2025-05-13T16:56:19.468" v="1786" actId="14100"/>
          <ac:spMkLst>
            <pc:docMk/>
            <pc:sldMk cId="2236966788" sldId="662"/>
            <ac:spMk id="13" creationId="{550A269D-0397-5AE8-948E-F7937E383FAF}"/>
          </ac:spMkLst>
        </pc:spChg>
        <pc:picChg chg="add del mod">
          <ac:chgData name="Alexis Maya-Isabelle Shuping" userId="b9ee2f74-4dc7-4733-b283-e7d6a473e983" providerId="ADAL" clId="{5C84FD62-4123-4D57-A60A-DE21E2EA8616}" dt="2025-05-13T15:38:43.140" v="124" actId="478"/>
          <ac:picMkLst>
            <pc:docMk/>
            <pc:sldMk cId="2236966788" sldId="662"/>
            <ac:picMk id="5" creationId="{1167D5CC-C0AA-AA6E-E93E-444F116A56BA}"/>
          </ac:picMkLst>
        </pc:picChg>
        <pc:picChg chg="add del mod">
          <ac:chgData name="Alexis Maya-Isabelle Shuping" userId="b9ee2f74-4dc7-4733-b283-e7d6a473e983" providerId="ADAL" clId="{5C84FD62-4123-4D57-A60A-DE21E2EA8616}" dt="2025-05-13T15:38:46.169" v="127" actId="478"/>
          <ac:picMkLst>
            <pc:docMk/>
            <pc:sldMk cId="2236966788" sldId="662"/>
            <ac:picMk id="6" creationId="{AD0DF91F-6904-6644-7D77-858ADFF6C27E}"/>
          </ac:picMkLst>
        </pc:picChg>
        <pc:picChg chg="add del mod">
          <ac:chgData name="Alexis Maya-Isabelle Shuping" userId="b9ee2f74-4dc7-4733-b283-e7d6a473e983" providerId="ADAL" clId="{5C84FD62-4123-4D57-A60A-DE21E2EA8616}" dt="2025-05-13T15:38:43.965" v="125" actId="478"/>
          <ac:picMkLst>
            <pc:docMk/>
            <pc:sldMk cId="2236966788" sldId="662"/>
            <ac:picMk id="7" creationId="{4FC0E660-81C4-C135-E9D4-A7286DDD5315}"/>
          </ac:picMkLst>
        </pc:picChg>
        <pc:picChg chg="add del mod">
          <ac:chgData name="Alexis Maya-Isabelle Shuping" userId="b9ee2f74-4dc7-4733-b283-e7d6a473e983" providerId="ADAL" clId="{5C84FD62-4123-4D57-A60A-DE21E2EA8616}" dt="2025-05-13T15:38:44.634" v="126" actId="478"/>
          <ac:picMkLst>
            <pc:docMk/>
            <pc:sldMk cId="2236966788" sldId="662"/>
            <ac:picMk id="8" creationId="{8F4E0517-0E86-0C6F-BDA9-ECE92094EAA6}"/>
          </ac:picMkLst>
        </pc:picChg>
        <pc:picChg chg="add mod">
          <ac:chgData name="Alexis Maya-Isabelle Shuping" userId="b9ee2f74-4dc7-4733-b283-e7d6a473e983" providerId="ADAL" clId="{5C84FD62-4123-4D57-A60A-DE21E2EA8616}" dt="2025-05-13T16:55:46.556" v="1784" actId="1076"/>
          <ac:picMkLst>
            <pc:docMk/>
            <pc:sldMk cId="2236966788" sldId="662"/>
            <ac:picMk id="9" creationId="{C03391DE-6768-D7F8-3A8C-7A82B9F3ACAA}"/>
          </ac:picMkLst>
        </pc:picChg>
        <pc:picChg chg="add del mod">
          <ac:chgData name="Alexis Maya-Isabelle Shuping" userId="b9ee2f74-4dc7-4733-b283-e7d6a473e983" providerId="ADAL" clId="{5C84FD62-4123-4D57-A60A-DE21E2EA8616}" dt="2025-05-13T16:55:24.804" v="1772" actId="478"/>
          <ac:picMkLst>
            <pc:docMk/>
            <pc:sldMk cId="2236966788" sldId="662"/>
            <ac:picMk id="10" creationId="{EF3ECAF6-B9E6-2C98-EB3B-11D072FC57D4}"/>
          </ac:picMkLst>
        </pc:picChg>
        <pc:picChg chg="add mod">
          <ac:chgData name="Alexis Maya-Isabelle Shuping" userId="b9ee2f74-4dc7-4733-b283-e7d6a473e983" providerId="ADAL" clId="{5C84FD62-4123-4D57-A60A-DE21E2EA8616}" dt="2025-05-13T16:55:46.556" v="1784" actId="1076"/>
          <ac:picMkLst>
            <pc:docMk/>
            <pc:sldMk cId="2236966788" sldId="662"/>
            <ac:picMk id="11" creationId="{6CDF7EB2-A3D8-586A-63E2-487D7F60FF0A}"/>
          </ac:picMkLst>
        </pc:picChg>
        <pc:picChg chg="add mod">
          <ac:chgData name="Alexis Maya-Isabelle Shuping" userId="b9ee2f74-4dc7-4733-b283-e7d6a473e983" providerId="ADAL" clId="{5C84FD62-4123-4D57-A60A-DE21E2EA8616}" dt="2025-05-13T16:55:46.556" v="1784" actId="1076"/>
          <ac:picMkLst>
            <pc:docMk/>
            <pc:sldMk cId="2236966788" sldId="662"/>
            <ac:picMk id="12" creationId="{D81A6013-A803-A946-2193-33DC7F6EEBA7}"/>
          </ac:picMkLst>
        </pc:picChg>
      </pc:sldChg>
      <pc:sldChg chg="del">
        <pc:chgData name="Alexis Maya-Isabelle Shuping" userId="b9ee2f74-4dc7-4733-b283-e7d6a473e983" providerId="ADAL" clId="{5C84FD62-4123-4D57-A60A-DE21E2EA8616}" dt="2025-05-13T15:33:28.792" v="1" actId="47"/>
        <pc:sldMkLst>
          <pc:docMk/>
          <pc:sldMk cId="2422275783" sldId="663"/>
        </pc:sldMkLst>
      </pc:sldChg>
      <pc:sldChg chg="addSp modSp mod">
        <pc:chgData name="Alexis Maya-Isabelle Shuping" userId="b9ee2f74-4dc7-4733-b283-e7d6a473e983" providerId="ADAL" clId="{5C84FD62-4123-4D57-A60A-DE21E2EA8616}" dt="2025-05-13T15:33:49.618" v="6" actId="1076"/>
        <pc:sldMkLst>
          <pc:docMk/>
          <pc:sldMk cId="466694008" sldId="664"/>
        </pc:sldMkLst>
        <pc:picChg chg="add mod">
          <ac:chgData name="Alexis Maya-Isabelle Shuping" userId="b9ee2f74-4dc7-4733-b283-e7d6a473e983" providerId="ADAL" clId="{5C84FD62-4123-4D57-A60A-DE21E2EA8616}" dt="2025-05-13T15:33:49.618" v="6" actId="1076"/>
          <ac:picMkLst>
            <pc:docMk/>
            <pc:sldMk cId="466694008" sldId="664"/>
            <ac:picMk id="5" creationId="{E1EB425A-8D9E-D737-DF9E-922A78FC35C5}"/>
          </ac:picMkLst>
        </pc:picChg>
        <pc:picChg chg="add mod">
          <ac:chgData name="Alexis Maya-Isabelle Shuping" userId="b9ee2f74-4dc7-4733-b283-e7d6a473e983" providerId="ADAL" clId="{5C84FD62-4123-4D57-A60A-DE21E2EA8616}" dt="2025-05-13T15:33:46.320" v="5" actId="1076"/>
          <ac:picMkLst>
            <pc:docMk/>
            <pc:sldMk cId="466694008" sldId="664"/>
            <ac:picMk id="8" creationId="{63A7A381-DBD8-77EA-62BC-D33E89BC4FD7}"/>
          </ac:picMkLst>
        </pc:picChg>
      </pc:sldChg>
      <pc:sldChg chg="addSp modSp mod">
        <pc:chgData name="Alexis Maya-Isabelle Shuping" userId="b9ee2f74-4dc7-4733-b283-e7d6a473e983" providerId="ADAL" clId="{5C84FD62-4123-4D57-A60A-DE21E2EA8616}" dt="2025-05-13T16:52:22.946" v="1750" actId="14826"/>
        <pc:sldMkLst>
          <pc:docMk/>
          <pc:sldMk cId="426967733" sldId="667"/>
        </pc:sldMkLst>
        <pc:picChg chg="add mod">
          <ac:chgData name="Alexis Maya-Isabelle Shuping" userId="b9ee2f74-4dc7-4733-b283-e7d6a473e983" providerId="ADAL" clId="{5C84FD62-4123-4D57-A60A-DE21E2EA8616}" dt="2025-05-13T16:49:18.509" v="1723" actId="1076"/>
          <ac:picMkLst>
            <pc:docMk/>
            <pc:sldMk cId="426967733" sldId="667"/>
            <ac:picMk id="3" creationId="{52A9A9DD-43EC-8E6F-9EBD-CD0BD7472AB0}"/>
          </ac:picMkLst>
        </pc:picChg>
        <pc:picChg chg="add mod">
          <ac:chgData name="Alexis Maya-Isabelle Shuping" userId="b9ee2f74-4dc7-4733-b283-e7d6a473e983" providerId="ADAL" clId="{5C84FD62-4123-4D57-A60A-DE21E2EA8616}" dt="2025-05-13T16:49:44.947" v="1732" actId="1076"/>
          <ac:picMkLst>
            <pc:docMk/>
            <pc:sldMk cId="426967733" sldId="667"/>
            <ac:picMk id="6" creationId="{76FE6CCC-041D-95EE-CBEA-2FC38FB52FE5}"/>
          </ac:picMkLst>
        </pc:picChg>
        <pc:picChg chg="add mod">
          <ac:chgData name="Alexis Maya-Isabelle Shuping" userId="b9ee2f74-4dc7-4733-b283-e7d6a473e983" providerId="ADAL" clId="{5C84FD62-4123-4D57-A60A-DE21E2EA8616}" dt="2025-05-13T16:52:22.946" v="1750" actId="14826"/>
          <ac:picMkLst>
            <pc:docMk/>
            <pc:sldMk cId="426967733" sldId="667"/>
            <ac:picMk id="7" creationId="{79A29788-8895-4D34-9F90-3393D59454D8}"/>
          </ac:picMkLst>
        </pc:picChg>
        <pc:picChg chg="add mod">
          <ac:chgData name="Alexis Maya-Isabelle Shuping" userId="b9ee2f74-4dc7-4733-b283-e7d6a473e983" providerId="ADAL" clId="{5C84FD62-4123-4D57-A60A-DE21E2EA8616}" dt="2025-05-13T16:52:22.550" v="1749" actId="14826"/>
          <ac:picMkLst>
            <pc:docMk/>
            <pc:sldMk cId="426967733" sldId="667"/>
            <ac:picMk id="8" creationId="{92A97847-ED80-8F35-8CCC-39074AF4946B}"/>
          </ac:picMkLst>
        </pc:picChg>
        <pc:picChg chg="add mod">
          <ac:chgData name="Alexis Maya-Isabelle Shuping" userId="b9ee2f74-4dc7-4733-b283-e7d6a473e983" providerId="ADAL" clId="{5C84FD62-4123-4D57-A60A-DE21E2EA8616}" dt="2025-05-13T16:50:20.890" v="1742" actId="1076"/>
          <ac:picMkLst>
            <pc:docMk/>
            <pc:sldMk cId="426967733" sldId="667"/>
            <ac:picMk id="9" creationId="{DE3790F3-20F2-00EB-1FE5-2C5FE59AA6FE}"/>
          </ac:picMkLst>
        </pc:picChg>
        <pc:picChg chg="add mod">
          <ac:chgData name="Alexis Maya-Isabelle Shuping" userId="b9ee2f74-4dc7-4733-b283-e7d6a473e983" providerId="ADAL" clId="{5C84FD62-4123-4D57-A60A-DE21E2EA8616}" dt="2025-05-13T16:50:35.005" v="1744" actId="1076"/>
          <ac:picMkLst>
            <pc:docMk/>
            <pc:sldMk cId="426967733" sldId="667"/>
            <ac:picMk id="10" creationId="{E5CCE543-820E-B204-FE8E-D6ECE296E5D8}"/>
          </ac:picMkLst>
        </pc:picChg>
      </pc:sldChg>
      <pc:sldChg chg="modSp mod ord">
        <pc:chgData name="Alexis Maya-Isabelle Shuping" userId="b9ee2f74-4dc7-4733-b283-e7d6a473e983" providerId="ADAL" clId="{5C84FD62-4123-4D57-A60A-DE21E2EA8616}" dt="2025-05-13T16:38:48.598" v="757" actId="20577"/>
        <pc:sldMkLst>
          <pc:docMk/>
          <pc:sldMk cId="3512628948" sldId="668"/>
        </pc:sldMkLst>
        <pc:spChg chg="mod">
          <ac:chgData name="Alexis Maya-Isabelle Shuping" userId="b9ee2f74-4dc7-4733-b283-e7d6a473e983" providerId="ADAL" clId="{5C84FD62-4123-4D57-A60A-DE21E2EA8616}" dt="2025-05-13T16:38:48.598" v="757" actId="20577"/>
          <ac:spMkLst>
            <pc:docMk/>
            <pc:sldMk cId="3512628948" sldId="668"/>
            <ac:spMk id="2" creationId="{939C3F72-2856-47FE-896B-E7EC85620F01}"/>
          </ac:spMkLst>
        </pc:spChg>
      </pc:sldChg>
      <pc:sldChg chg="del">
        <pc:chgData name="Alexis Maya-Isabelle Shuping" userId="b9ee2f74-4dc7-4733-b283-e7d6a473e983" providerId="ADAL" clId="{5C84FD62-4123-4D57-A60A-DE21E2EA8616}" dt="2025-05-13T16:02:22.434" v="145" actId="47"/>
        <pc:sldMkLst>
          <pc:docMk/>
          <pc:sldMk cId="1266820187" sldId="670"/>
        </pc:sldMkLst>
      </pc:sldChg>
      <pc:sldChg chg="addSp modSp mod">
        <pc:chgData name="Alexis Maya-Isabelle Shuping" userId="b9ee2f74-4dc7-4733-b283-e7d6a473e983" providerId="ADAL" clId="{5C84FD62-4123-4D57-A60A-DE21E2EA8616}" dt="2025-05-13T16:54:59.202" v="1771" actId="1076"/>
        <pc:sldMkLst>
          <pc:docMk/>
          <pc:sldMk cId="2976597710" sldId="671"/>
        </pc:sldMkLst>
        <pc:spChg chg="mod">
          <ac:chgData name="Alexis Maya-Isabelle Shuping" userId="b9ee2f74-4dc7-4733-b283-e7d6a473e983" providerId="ADAL" clId="{5C84FD62-4123-4D57-A60A-DE21E2EA8616}" dt="2025-05-13T16:53:14.306" v="1758" actId="1076"/>
          <ac:spMkLst>
            <pc:docMk/>
            <pc:sldMk cId="2976597710" sldId="671"/>
            <ac:spMk id="3" creationId="{D75801AE-0743-4E32-8A38-92ED118935B2}"/>
          </ac:spMkLst>
        </pc:spChg>
        <pc:grpChg chg="mod">
          <ac:chgData name="Alexis Maya-Isabelle Shuping" userId="b9ee2f74-4dc7-4733-b283-e7d6a473e983" providerId="ADAL" clId="{5C84FD62-4123-4D57-A60A-DE21E2EA8616}" dt="2025-05-13T16:53:34.316" v="1762" actId="1076"/>
          <ac:grpSpMkLst>
            <pc:docMk/>
            <pc:sldMk cId="2976597710" sldId="671"/>
            <ac:grpSpMk id="54" creationId="{33B980F4-3A9A-4FCE-A9BD-452B2D8202DF}"/>
          </ac:grpSpMkLst>
        </pc:grpChg>
        <pc:grpChg chg="mod">
          <ac:chgData name="Alexis Maya-Isabelle Shuping" userId="b9ee2f74-4dc7-4733-b283-e7d6a473e983" providerId="ADAL" clId="{5C84FD62-4123-4D57-A60A-DE21E2EA8616}" dt="2025-05-13T16:53:34.316" v="1762" actId="1076"/>
          <ac:grpSpMkLst>
            <pc:docMk/>
            <pc:sldMk cId="2976597710" sldId="671"/>
            <ac:grpSpMk id="115" creationId="{0D385C35-F6CB-4BDF-88F4-EBAC6EC84B26}"/>
          </ac:grpSpMkLst>
        </pc:grpChg>
        <pc:picChg chg="add mod">
          <ac:chgData name="Alexis Maya-Isabelle Shuping" userId="b9ee2f74-4dc7-4733-b283-e7d6a473e983" providerId="ADAL" clId="{5C84FD62-4123-4D57-A60A-DE21E2EA8616}" dt="2025-05-13T16:54:59.202" v="1771" actId="1076"/>
          <ac:picMkLst>
            <pc:docMk/>
            <pc:sldMk cId="2976597710" sldId="671"/>
            <ac:picMk id="117" creationId="{9DD36706-C16E-688B-FF9C-03D928CC9B45}"/>
          </ac:picMkLst>
        </pc:picChg>
        <pc:picChg chg="add mod">
          <ac:chgData name="Alexis Maya-Isabelle Shuping" userId="b9ee2f74-4dc7-4733-b283-e7d6a473e983" providerId="ADAL" clId="{5C84FD62-4123-4D57-A60A-DE21E2EA8616}" dt="2025-05-13T16:54:57.246" v="1770" actId="1076"/>
          <ac:picMkLst>
            <pc:docMk/>
            <pc:sldMk cId="2976597710" sldId="671"/>
            <ac:picMk id="118" creationId="{65ACD087-2539-CF3B-E512-D1975A8C21A3}"/>
          </ac:picMkLst>
        </pc:picChg>
        <pc:picChg chg="add mod">
          <ac:chgData name="Alexis Maya-Isabelle Shuping" userId="b9ee2f74-4dc7-4733-b283-e7d6a473e983" providerId="ADAL" clId="{5C84FD62-4123-4D57-A60A-DE21E2EA8616}" dt="2025-05-13T16:54:43.600" v="1769" actId="1076"/>
          <ac:picMkLst>
            <pc:docMk/>
            <pc:sldMk cId="2976597710" sldId="671"/>
            <ac:picMk id="119" creationId="{0CEF8425-A3EE-1529-7695-EDE30D5AADDC}"/>
          </ac:picMkLst>
        </pc:picChg>
        <pc:picChg chg="add mod">
          <ac:chgData name="Alexis Maya-Isabelle Shuping" userId="b9ee2f74-4dc7-4733-b283-e7d6a473e983" providerId="ADAL" clId="{5C84FD62-4123-4D57-A60A-DE21E2EA8616}" dt="2025-05-13T16:54:43.600" v="1769" actId="1076"/>
          <ac:picMkLst>
            <pc:docMk/>
            <pc:sldMk cId="2976597710" sldId="671"/>
            <ac:picMk id="120" creationId="{89DA2579-FF81-699B-C7F5-A5F21637E948}"/>
          </ac:picMkLst>
        </pc:picChg>
        <pc:picChg chg="add mod">
          <ac:chgData name="Alexis Maya-Isabelle Shuping" userId="b9ee2f74-4dc7-4733-b283-e7d6a473e983" providerId="ADAL" clId="{5C84FD62-4123-4D57-A60A-DE21E2EA8616}" dt="2025-05-13T16:54:33.030" v="1768" actId="1076"/>
          <ac:picMkLst>
            <pc:docMk/>
            <pc:sldMk cId="2976597710" sldId="671"/>
            <ac:picMk id="121" creationId="{9C92A5AA-D322-7B7A-952E-6DF30B134D2E}"/>
          </ac:picMkLst>
        </pc:picChg>
        <pc:picChg chg="add mod">
          <ac:chgData name="Alexis Maya-Isabelle Shuping" userId="b9ee2f74-4dc7-4733-b283-e7d6a473e983" providerId="ADAL" clId="{5C84FD62-4123-4D57-A60A-DE21E2EA8616}" dt="2025-05-13T16:54:33.030" v="1768" actId="1076"/>
          <ac:picMkLst>
            <pc:docMk/>
            <pc:sldMk cId="2976597710" sldId="671"/>
            <ac:picMk id="122" creationId="{2F0D6C93-528B-268F-1902-662634DC7182}"/>
          </ac:picMkLst>
        </pc:picChg>
      </pc:sldChg>
      <pc:sldChg chg="del">
        <pc:chgData name="Alexis Maya-Isabelle Shuping" userId="b9ee2f74-4dc7-4733-b283-e7d6a473e983" providerId="ADAL" clId="{5C84FD62-4123-4D57-A60A-DE21E2EA8616}" dt="2025-05-13T16:03:27.972" v="160" actId="47"/>
        <pc:sldMkLst>
          <pc:docMk/>
          <pc:sldMk cId="1970206003" sldId="673"/>
        </pc:sldMkLst>
      </pc:sldChg>
      <pc:sldChg chg="ord">
        <pc:chgData name="Alexis Maya-Isabelle Shuping" userId="b9ee2f74-4dc7-4733-b283-e7d6a473e983" providerId="ADAL" clId="{5C84FD62-4123-4D57-A60A-DE21E2EA8616}" dt="2025-05-13T16:38:06.517" v="747"/>
        <pc:sldMkLst>
          <pc:docMk/>
          <pc:sldMk cId="2062964466" sldId="674"/>
        </pc:sldMkLst>
      </pc:sldChg>
      <pc:sldChg chg="del">
        <pc:chgData name="Alexis Maya-Isabelle Shuping" userId="b9ee2f74-4dc7-4733-b283-e7d6a473e983" providerId="ADAL" clId="{5C84FD62-4123-4D57-A60A-DE21E2EA8616}" dt="2025-05-13T16:06:49.741" v="173" actId="47"/>
        <pc:sldMkLst>
          <pc:docMk/>
          <pc:sldMk cId="508224524" sldId="675"/>
        </pc:sldMkLst>
      </pc:sldChg>
      <pc:sldChg chg="addSp modSp">
        <pc:chgData name="Alexis Maya-Isabelle Shuping" userId="b9ee2f74-4dc7-4733-b283-e7d6a473e983" providerId="ADAL" clId="{5C84FD62-4123-4D57-A60A-DE21E2EA8616}" dt="2025-05-13T16:10:25.382" v="298"/>
        <pc:sldMkLst>
          <pc:docMk/>
          <pc:sldMk cId="3988988880" sldId="676"/>
        </pc:sldMkLst>
        <pc:picChg chg="add mod">
          <ac:chgData name="Alexis Maya-Isabelle Shuping" userId="b9ee2f74-4dc7-4733-b283-e7d6a473e983" providerId="ADAL" clId="{5C84FD62-4123-4D57-A60A-DE21E2EA8616}" dt="2025-05-13T16:10:25.382" v="298"/>
          <ac:picMkLst>
            <pc:docMk/>
            <pc:sldMk cId="3988988880" sldId="676"/>
            <ac:picMk id="5" creationId="{39267FC0-42E6-2289-439B-6A302B2015CE}"/>
          </ac:picMkLst>
        </pc:picChg>
      </pc:sldChg>
      <pc:sldChg chg="del">
        <pc:chgData name="Alexis Maya-Isabelle Shuping" userId="b9ee2f74-4dc7-4733-b283-e7d6a473e983" providerId="ADAL" clId="{5C84FD62-4123-4D57-A60A-DE21E2EA8616}" dt="2025-05-13T16:10:36.261" v="300" actId="47"/>
        <pc:sldMkLst>
          <pc:docMk/>
          <pc:sldMk cId="3104324317" sldId="677"/>
        </pc:sldMkLst>
      </pc:sldChg>
      <pc:sldChg chg="addSp delSp modSp mod">
        <pc:chgData name="Alexis Maya-Isabelle Shuping" userId="b9ee2f74-4dc7-4733-b283-e7d6a473e983" providerId="ADAL" clId="{5C84FD62-4123-4D57-A60A-DE21E2EA8616}" dt="2025-05-13T16:56:27.967" v="1788"/>
        <pc:sldMkLst>
          <pc:docMk/>
          <pc:sldMk cId="63036675" sldId="684"/>
        </pc:sldMkLst>
        <pc:spChg chg="mod">
          <ac:chgData name="Alexis Maya-Isabelle Shuping" userId="b9ee2f74-4dc7-4733-b283-e7d6a473e983" providerId="ADAL" clId="{5C84FD62-4123-4D57-A60A-DE21E2EA8616}" dt="2025-05-13T15:39:11.369" v="132" actId="14100"/>
          <ac:spMkLst>
            <pc:docMk/>
            <pc:sldMk cId="63036675" sldId="684"/>
            <ac:spMk id="3" creationId="{9D2CFED5-FEDD-42A5-AF5D-7A1CD8491868}"/>
          </ac:spMkLst>
        </pc:spChg>
        <pc:spChg chg="add del mod">
          <ac:chgData name="Alexis Maya-Isabelle Shuping" userId="b9ee2f74-4dc7-4733-b283-e7d6a473e983" providerId="ADAL" clId="{5C84FD62-4123-4D57-A60A-DE21E2EA8616}" dt="2025-05-13T16:56:27.600" v="1787" actId="478"/>
          <ac:spMkLst>
            <pc:docMk/>
            <pc:sldMk cId="63036675" sldId="684"/>
            <ac:spMk id="10" creationId="{6FA5BBDD-4A8C-1A57-E79F-7724306EC201}"/>
          </ac:spMkLst>
        </pc:spChg>
        <pc:spChg chg="add mod">
          <ac:chgData name="Alexis Maya-Isabelle Shuping" userId="b9ee2f74-4dc7-4733-b283-e7d6a473e983" providerId="ADAL" clId="{5C84FD62-4123-4D57-A60A-DE21E2EA8616}" dt="2025-05-13T16:56:27.967" v="1788"/>
          <ac:spMkLst>
            <pc:docMk/>
            <pc:sldMk cId="63036675" sldId="684"/>
            <ac:spMk id="14" creationId="{E4A46E62-3DB8-520C-8B86-2EFAC80EB292}"/>
          </ac:spMkLst>
        </pc:spChg>
        <pc:picChg chg="add del mod">
          <ac:chgData name="Alexis Maya-Isabelle Shuping" userId="b9ee2f74-4dc7-4733-b283-e7d6a473e983" providerId="ADAL" clId="{5C84FD62-4123-4D57-A60A-DE21E2EA8616}" dt="2025-05-13T16:56:27.600" v="1787" actId="478"/>
          <ac:picMkLst>
            <pc:docMk/>
            <pc:sldMk cId="63036675" sldId="684"/>
            <ac:picMk id="5" creationId="{114BA6E1-2A4C-8641-6631-AD9C1C2898AC}"/>
          </ac:picMkLst>
        </pc:picChg>
        <pc:picChg chg="add del mod">
          <ac:chgData name="Alexis Maya-Isabelle Shuping" userId="b9ee2f74-4dc7-4733-b283-e7d6a473e983" providerId="ADAL" clId="{5C84FD62-4123-4D57-A60A-DE21E2EA8616}" dt="2025-05-13T16:56:27.600" v="1787" actId="478"/>
          <ac:picMkLst>
            <pc:docMk/>
            <pc:sldMk cId="63036675" sldId="684"/>
            <ac:picMk id="7" creationId="{2AFC184E-BE62-DF99-1A7A-C35F8E5748DD}"/>
          </ac:picMkLst>
        </pc:picChg>
        <pc:picChg chg="add del mod">
          <ac:chgData name="Alexis Maya-Isabelle Shuping" userId="b9ee2f74-4dc7-4733-b283-e7d6a473e983" providerId="ADAL" clId="{5C84FD62-4123-4D57-A60A-DE21E2EA8616}" dt="2025-05-13T16:56:27.600" v="1787" actId="478"/>
          <ac:picMkLst>
            <pc:docMk/>
            <pc:sldMk cId="63036675" sldId="684"/>
            <ac:picMk id="8" creationId="{15EC8EAD-3499-7407-0F9C-82EE014B0D09}"/>
          </ac:picMkLst>
        </pc:picChg>
        <pc:picChg chg="add del mod">
          <ac:chgData name="Alexis Maya-Isabelle Shuping" userId="b9ee2f74-4dc7-4733-b283-e7d6a473e983" providerId="ADAL" clId="{5C84FD62-4123-4D57-A60A-DE21E2EA8616}" dt="2025-05-13T16:56:27.600" v="1787" actId="478"/>
          <ac:picMkLst>
            <pc:docMk/>
            <pc:sldMk cId="63036675" sldId="684"/>
            <ac:picMk id="9" creationId="{0A01A26E-BD40-1ACD-6D0C-E20B16C9226F}"/>
          </ac:picMkLst>
        </pc:picChg>
        <pc:picChg chg="add mod">
          <ac:chgData name="Alexis Maya-Isabelle Shuping" userId="b9ee2f74-4dc7-4733-b283-e7d6a473e983" providerId="ADAL" clId="{5C84FD62-4123-4D57-A60A-DE21E2EA8616}" dt="2025-05-13T16:56:27.967" v="1788"/>
          <ac:picMkLst>
            <pc:docMk/>
            <pc:sldMk cId="63036675" sldId="684"/>
            <ac:picMk id="11" creationId="{A965DB9E-738E-1789-D35F-F472D898564E}"/>
          </ac:picMkLst>
        </pc:picChg>
        <pc:picChg chg="add mod">
          <ac:chgData name="Alexis Maya-Isabelle Shuping" userId="b9ee2f74-4dc7-4733-b283-e7d6a473e983" providerId="ADAL" clId="{5C84FD62-4123-4D57-A60A-DE21E2EA8616}" dt="2025-05-13T16:56:27.967" v="1788"/>
          <ac:picMkLst>
            <pc:docMk/>
            <pc:sldMk cId="63036675" sldId="684"/>
            <ac:picMk id="12" creationId="{1F84B5DA-9BF6-55A0-46C1-3BB08528CFAD}"/>
          </ac:picMkLst>
        </pc:picChg>
        <pc:picChg chg="add mod">
          <ac:chgData name="Alexis Maya-Isabelle Shuping" userId="b9ee2f74-4dc7-4733-b283-e7d6a473e983" providerId="ADAL" clId="{5C84FD62-4123-4D57-A60A-DE21E2EA8616}" dt="2025-05-13T16:56:27.967" v="1788"/>
          <ac:picMkLst>
            <pc:docMk/>
            <pc:sldMk cId="63036675" sldId="684"/>
            <ac:picMk id="13" creationId="{14EA7F17-8B3A-61D6-979B-57C65DFF7B0D}"/>
          </ac:picMkLst>
        </pc:picChg>
      </pc:sldChg>
      <pc:sldChg chg="addSp delSp modSp mod modNotesTx">
        <pc:chgData name="Alexis Maya-Isabelle Shuping" userId="b9ee2f74-4dc7-4733-b283-e7d6a473e983" providerId="ADAL" clId="{5C84FD62-4123-4D57-A60A-DE21E2EA8616}" dt="2025-05-13T15:57:55.069" v="138"/>
        <pc:sldMkLst>
          <pc:docMk/>
          <pc:sldMk cId="2446950237" sldId="706"/>
        </pc:sldMkLst>
        <pc:spChg chg="add del mod">
          <ac:chgData name="Alexis Maya-Isabelle Shuping" userId="b9ee2f74-4dc7-4733-b283-e7d6a473e983" providerId="ADAL" clId="{5C84FD62-4123-4D57-A60A-DE21E2EA8616}" dt="2025-05-13T15:57:55.069" v="138"/>
          <ac:spMkLst>
            <pc:docMk/>
            <pc:sldMk cId="2446950237" sldId="706"/>
            <ac:spMk id="5" creationId="{98C7A5F7-E7CF-8584-AC9B-44D9A3C825BC}"/>
          </ac:spMkLst>
        </pc:spChg>
      </pc:sldChg>
      <pc:sldChg chg="del">
        <pc:chgData name="Alexis Maya-Isabelle Shuping" userId="b9ee2f74-4dc7-4733-b283-e7d6a473e983" providerId="ADAL" clId="{5C84FD62-4123-4D57-A60A-DE21E2EA8616}" dt="2025-05-13T16:10:49.989" v="301" actId="47"/>
        <pc:sldMkLst>
          <pc:docMk/>
          <pc:sldMk cId="3049527256" sldId="715"/>
        </pc:sldMkLst>
      </pc:sldChg>
      <pc:sldChg chg="delSp modSp add del mod">
        <pc:chgData name="Alexis Maya-Isabelle Shuping" userId="b9ee2f74-4dc7-4733-b283-e7d6a473e983" providerId="ADAL" clId="{5C84FD62-4123-4D57-A60A-DE21E2EA8616}" dt="2025-05-13T16:37:44.697" v="745" actId="47"/>
        <pc:sldMkLst>
          <pc:docMk/>
          <pc:sldMk cId="371311196" sldId="716"/>
        </pc:sldMkLst>
        <pc:spChg chg="mod">
          <ac:chgData name="Alexis Maya-Isabelle Shuping" userId="b9ee2f74-4dc7-4733-b283-e7d6a473e983" providerId="ADAL" clId="{5C84FD62-4123-4D57-A60A-DE21E2EA8616}" dt="2025-05-13T16:02:49.530" v="158" actId="113"/>
          <ac:spMkLst>
            <pc:docMk/>
            <pc:sldMk cId="371311196" sldId="716"/>
            <ac:spMk id="3" creationId="{034A583C-0AE4-F64B-EEEB-8949CA424D61}"/>
          </ac:spMkLst>
        </pc:spChg>
        <pc:spChg chg="mod">
          <ac:chgData name="Alexis Maya-Isabelle Shuping" userId="b9ee2f74-4dc7-4733-b283-e7d6a473e983" providerId="ADAL" clId="{5C84FD62-4123-4D57-A60A-DE21E2EA8616}" dt="2025-05-13T16:02:42.937" v="156" actId="6549"/>
          <ac:spMkLst>
            <pc:docMk/>
            <pc:sldMk cId="371311196" sldId="716"/>
            <ac:spMk id="24" creationId="{1390D85F-721A-F581-0DA1-B66C48B713C0}"/>
          </ac:spMkLst>
        </pc:spChg>
        <pc:picChg chg="del">
          <ac:chgData name="Alexis Maya-Isabelle Shuping" userId="b9ee2f74-4dc7-4733-b283-e7d6a473e983" providerId="ADAL" clId="{5C84FD62-4123-4D57-A60A-DE21E2EA8616}" dt="2025-05-13T16:02:40.420" v="155" actId="478"/>
          <ac:picMkLst>
            <pc:docMk/>
            <pc:sldMk cId="371311196" sldId="716"/>
            <ac:picMk id="12" creationId="{06104033-9F7B-B08D-E7D8-EBD9CFB74296}"/>
          </ac:picMkLst>
        </pc:picChg>
        <pc:picChg chg="del">
          <ac:chgData name="Alexis Maya-Isabelle Shuping" userId="b9ee2f74-4dc7-4733-b283-e7d6a473e983" providerId="ADAL" clId="{5C84FD62-4123-4D57-A60A-DE21E2EA8616}" dt="2025-05-13T16:02:46.481" v="157" actId="478"/>
          <ac:picMkLst>
            <pc:docMk/>
            <pc:sldMk cId="371311196" sldId="716"/>
            <ac:picMk id="13" creationId="{410459D7-55C1-843C-3DBD-4342CD6C5426}"/>
          </ac:picMkLst>
        </pc:picChg>
        <pc:picChg chg="del">
          <ac:chgData name="Alexis Maya-Isabelle Shuping" userId="b9ee2f74-4dc7-4733-b283-e7d6a473e983" providerId="ADAL" clId="{5C84FD62-4123-4D57-A60A-DE21E2EA8616}" dt="2025-05-13T16:02:31.409" v="147" actId="478"/>
          <ac:picMkLst>
            <pc:docMk/>
            <pc:sldMk cId="371311196" sldId="716"/>
            <ac:picMk id="14" creationId="{B27EE2FD-2727-9B72-BE93-6EEEF3F9C9D5}"/>
          </ac:picMkLst>
        </pc:picChg>
        <pc:picChg chg="del">
          <ac:chgData name="Alexis Maya-Isabelle Shuping" userId="b9ee2f74-4dc7-4733-b283-e7d6a473e983" providerId="ADAL" clId="{5C84FD62-4123-4D57-A60A-DE21E2EA8616}" dt="2025-05-13T16:02:31.409" v="147" actId="478"/>
          <ac:picMkLst>
            <pc:docMk/>
            <pc:sldMk cId="371311196" sldId="716"/>
            <ac:picMk id="15" creationId="{B4A7C843-B29F-678B-DBE3-391EF7ED1E08}"/>
          </ac:picMkLst>
        </pc:picChg>
        <pc:picChg chg="del">
          <ac:chgData name="Alexis Maya-Isabelle Shuping" userId="b9ee2f74-4dc7-4733-b283-e7d6a473e983" providerId="ADAL" clId="{5C84FD62-4123-4D57-A60A-DE21E2EA8616}" dt="2025-05-13T16:02:31.409" v="147" actId="478"/>
          <ac:picMkLst>
            <pc:docMk/>
            <pc:sldMk cId="371311196" sldId="716"/>
            <ac:picMk id="16" creationId="{731C24B5-6437-A80B-B37F-8B82358A32D9}"/>
          </ac:picMkLst>
        </pc:picChg>
        <pc:picChg chg="del">
          <ac:chgData name="Alexis Maya-Isabelle Shuping" userId="b9ee2f74-4dc7-4733-b283-e7d6a473e983" providerId="ADAL" clId="{5C84FD62-4123-4D57-A60A-DE21E2EA8616}" dt="2025-05-13T16:02:46.481" v="157" actId="478"/>
          <ac:picMkLst>
            <pc:docMk/>
            <pc:sldMk cId="371311196" sldId="716"/>
            <ac:picMk id="18" creationId="{97627605-EC47-8EE8-2915-EB3DBCD54C5F}"/>
          </ac:picMkLst>
        </pc:picChg>
        <pc:picChg chg="del">
          <ac:chgData name="Alexis Maya-Isabelle Shuping" userId="b9ee2f74-4dc7-4733-b283-e7d6a473e983" providerId="ADAL" clId="{5C84FD62-4123-4D57-A60A-DE21E2EA8616}" dt="2025-05-13T16:02:46.481" v="157" actId="478"/>
          <ac:picMkLst>
            <pc:docMk/>
            <pc:sldMk cId="371311196" sldId="716"/>
            <ac:picMk id="20" creationId="{9D38A016-F2F3-69B8-07D3-ACADC5256875}"/>
          </ac:picMkLst>
        </pc:picChg>
        <pc:picChg chg="del">
          <ac:chgData name="Alexis Maya-Isabelle Shuping" userId="b9ee2f74-4dc7-4733-b283-e7d6a473e983" providerId="ADAL" clId="{5C84FD62-4123-4D57-A60A-DE21E2EA8616}" dt="2025-05-13T16:02:39.946" v="154" actId="478"/>
          <ac:picMkLst>
            <pc:docMk/>
            <pc:sldMk cId="371311196" sldId="716"/>
            <ac:picMk id="21" creationId="{2AC11666-5038-A035-9061-749DECD0F0DD}"/>
          </ac:picMkLst>
        </pc:picChg>
        <pc:picChg chg="del">
          <ac:chgData name="Alexis Maya-Isabelle Shuping" userId="b9ee2f74-4dc7-4733-b283-e7d6a473e983" providerId="ADAL" clId="{5C84FD62-4123-4D57-A60A-DE21E2EA8616}" dt="2025-05-13T16:02:46.481" v="157" actId="478"/>
          <ac:picMkLst>
            <pc:docMk/>
            <pc:sldMk cId="371311196" sldId="716"/>
            <ac:picMk id="25" creationId="{ABF764EE-3F4A-E7A0-3C66-D592EFA63D12}"/>
          </ac:picMkLst>
        </pc:picChg>
      </pc:sldChg>
      <pc:sldChg chg="delSp modSp add del mod">
        <pc:chgData name="Alexis Maya-Isabelle Shuping" userId="b9ee2f74-4dc7-4733-b283-e7d6a473e983" providerId="ADAL" clId="{5C84FD62-4123-4D57-A60A-DE21E2EA8616}" dt="2025-05-13T16:37:24.703" v="738" actId="47"/>
        <pc:sldMkLst>
          <pc:docMk/>
          <pc:sldMk cId="2672889048" sldId="717"/>
        </pc:sldMkLst>
        <pc:spChg chg="mod">
          <ac:chgData name="Alexis Maya-Isabelle Shuping" userId="b9ee2f74-4dc7-4733-b283-e7d6a473e983" providerId="ADAL" clId="{5C84FD62-4123-4D57-A60A-DE21E2EA8616}" dt="2025-05-13T16:03:44.532" v="166" actId="113"/>
          <ac:spMkLst>
            <pc:docMk/>
            <pc:sldMk cId="2672889048" sldId="717"/>
            <ac:spMk id="24" creationId="{1390D85F-721A-F581-0DA1-B66C48B713C0}"/>
          </ac:spMkLst>
        </pc:spChg>
        <pc:picChg chg="del">
          <ac:chgData name="Alexis Maya-Isabelle Shuping" userId="b9ee2f74-4dc7-4733-b283-e7d6a473e983" providerId="ADAL" clId="{5C84FD62-4123-4D57-A60A-DE21E2EA8616}" dt="2025-05-13T16:03:35.131" v="163" actId="478"/>
          <ac:picMkLst>
            <pc:docMk/>
            <pc:sldMk cId="2672889048" sldId="717"/>
            <ac:picMk id="12" creationId="{06104033-9F7B-B08D-E7D8-EBD9CFB74296}"/>
          </ac:picMkLst>
        </pc:picChg>
        <pc:picChg chg="del">
          <ac:chgData name="Alexis Maya-Isabelle Shuping" userId="b9ee2f74-4dc7-4733-b283-e7d6a473e983" providerId="ADAL" clId="{5C84FD62-4123-4D57-A60A-DE21E2EA8616}" dt="2025-05-13T16:03:38.763" v="164" actId="478"/>
          <ac:picMkLst>
            <pc:docMk/>
            <pc:sldMk cId="2672889048" sldId="717"/>
            <ac:picMk id="13" creationId="{410459D7-55C1-843C-3DBD-4342CD6C5426}"/>
          </ac:picMkLst>
        </pc:picChg>
        <pc:picChg chg="del">
          <ac:chgData name="Alexis Maya-Isabelle Shuping" userId="b9ee2f74-4dc7-4733-b283-e7d6a473e983" providerId="ADAL" clId="{5C84FD62-4123-4D57-A60A-DE21E2EA8616}" dt="2025-05-13T16:03:38.763" v="164" actId="478"/>
          <ac:picMkLst>
            <pc:docMk/>
            <pc:sldMk cId="2672889048" sldId="717"/>
            <ac:picMk id="18" creationId="{97627605-EC47-8EE8-2915-EB3DBCD54C5F}"/>
          </ac:picMkLst>
        </pc:picChg>
        <pc:picChg chg="del">
          <ac:chgData name="Alexis Maya-Isabelle Shuping" userId="b9ee2f74-4dc7-4733-b283-e7d6a473e983" providerId="ADAL" clId="{5C84FD62-4123-4D57-A60A-DE21E2EA8616}" dt="2025-05-13T16:03:38.763" v="164" actId="478"/>
          <ac:picMkLst>
            <pc:docMk/>
            <pc:sldMk cId="2672889048" sldId="717"/>
            <ac:picMk id="20" creationId="{9D38A016-F2F3-69B8-07D3-ACADC5256875}"/>
          </ac:picMkLst>
        </pc:picChg>
        <pc:picChg chg="del">
          <ac:chgData name="Alexis Maya-Isabelle Shuping" userId="b9ee2f74-4dc7-4733-b283-e7d6a473e983" providerId="ADAL" clId="{5C84FD62-4123-4D57-A60A-DE21E2EA8616}" dt="2025-05-13T16:03:34.663" v="162" actId="478"/>
          <ac:picMkLst>
            <pc:docMk/>
            <pc:sldMk cId="2672889048" sldId="717"/>
            <ac:picMk id="21" creationId="{2AC11666-5038-A035-9061-749DECD0F0DD}"/>
          </ac:picMkLst>
        </pc:picChg>
        <pc:picChg chg="del">
          <ac:chgData name="Alexis Maya-Isabelle Shuping" userId="b9ee2f74-4dc7-4733-b283-e7d6a473e983" providerId="ADAL" clId="{5C84FD62-4123-4D57-A60A-DE21E2EA8616}" dt="2025-05-13T16:03:38.763" v="164" actId="478"/>
          <ac:picMkLst>
            <pc:docMk/>
            <pc:sldMk cId="2672889048" sldId="717"/>
            <ac:picMk id="25" creationId="{ABF764EE-3F4A-E7A0-3C66-D592EFA63D12}"/>
          </ac:picMkLst>
        </pc:picChg>
      </pc:sldChg>
      <pc:sldChg chg="delSp modSp add del mod">
        <pc:chgData name="Alexis Maya-Isabelle Shuping" userId="b9ee2f74-4dc7-4733-b283-e7d6a473e983" providerId="ADAL" clId="{5C84FD62-4123-4D57-A60A-DE21E2EA8616}" dt="2025-05-13T16:37:06" v="733" actId="47"/>
        <pc:sldMkLst>
          <pc:docMk/>
          <pc:sldMk cId="147955389" sldId="718"/>
        </pc:sldMkLst>
        <pc:spChg chg="mod">
          <ac:chgData name="Alexis Maya-Isabelle Shuping" userId="b9ee2f74-4dc7-4733-b283-e7d6a473e983" providerId="ADAL" clId="{5C84FD62-4123-4D57-A60A-DE21E2EA8616}" dt="2025-05-13T16:07:04.378" v="176" actId="113"/>
          <ac:spMkLst>
            <pc:docMk/>
            <pc:sldMk cId="147955389" sldId="718"/>
            <ac:spMk id="24" creationId="{1390D85F-721A-F581-0DA1-B66C48B713C0}"/>
          </ac:spMkLst>
        </pc:spChg>
        <pc:picChg chg="del">
          <ac:chgData name="Alexis Maya-Isabelle Shuping" userId="b9ee2f74-4dc7-4733-b283-e7d6a473e983" providerId="ADAL" clId="{5C84FD62-4123-4D57-A60A-DE21E2EA8616}" dt="2025-05-13T16:06:57.369" v="175" actId="478"/>
          <ac:picMkLst>
            <pc:docMk/>
            <pc:sldMk cId="147955389" sldId="718"/>
            <ac:picMk id="13" creationId="{410459D7-55C1-843C-3DBD-4342CD6C5426}"/>
          </ac:picMkLst>
        </pc:picChg>
        <pc:picChg chg="del">
          <ac:chgData name="Alexis Maya-Isabelle Shuping" userId="b9ee2f74-4dc7-4733-b283-e7d6a473e983" providerId="ADAL" clId="{5C84FD62-4123-4D57-A60A-DE21E2EA8616}" dt="2025-05-13T16:06:57.369" v="175" actId="478"/>
          <ac:picMkLst>
            <pc:docMk/>
            <pc:sldMk cId="147955389" sldId="718"/>
            <ac:picMk id="18" creationId="{97627605-EC47-8EE8-2915-EB3DBCD54C5F}"/>
          </ac:picMkLst>
        </pc:picChg>
        <pc:picChg chg="del">
          <ac:chgData name="Alexis Maya-Isabelle Shuping" userId="b9ee2f74-4dc7-4733-b283-e7d6a473e983" providerId="ADAL" clId="{5C84FD62-4123-4D57-A60A-DE21E2EA8616}" dt="2025-05-13T16:06:57.369" v="175" actId="478"/>
          <ac:picMkLst>
            <pc:docMk/>
            <pc:sldMk cId="147955389" sldId="718"/>
            <ac:picMk id="20" creationId="{9D38A016-F2F3-69B8-07D3-ACADC5256875}"/>
          </ac:picMkLst>
        </pc:picChg>
        <pc:picChg chg="del">
          <ac:chgData name="Alexis Maya-Isabelle Shuping" userId="b9ee2f74-4dc7-4733-b283-e7d6a473e983" providerId="ADAL" clId="{5C84FD62-4123-4D57-A60A-DE21E2EA8616}" dt="2025-05-13T16:06:57.369" v="175" actId="478"/>
          <ac:picMkLst>
            <pc:docMk/>
            <pc:sldMk cId="147955389" sldId="718"/>
            <ac:picMk id="25" creationId="{ABF764EE-3F4A-E7A0-3C66-D592EFA63D12}"/>
          </ac:picMkLst>
        </pc:picChg>
      </pc:sldChg>
      <pc:sldChg chg="add del">
        <pc:chgData name="Alexis Maya-Isabelle Shuping" userId="b9ee2f74-4dc7-4733-b283-e7d6a473e983" providerId="ADAL" clId="{5C84FD62-4123-4D57-A60A-DE21E2EA8616}" dt="2025-05-13T16:36:30.728" v="730" actId="47"/>
        <pc:sldMkLst>
          <pc:docMk/>
          <pc:sldMk cId="2212225022" sldId="719"/>
        </pc:sldMkLst>
      </pc:sldChg>
      <pc:sldChg chg="addSp delSp modSp add mod">
        <pc:chgData name="Alexis Maya-Isabelle Shuping" userId="b9ee2f74-4dc7-4733-b283-e7d6a473e983" providerId="ADAL" clId="{5C84FD62-4123-4D57-A60A-DE21E2EA8616}" dt="2025-05-13T16:36:41.980" v="731" actId="1076"/>
        <pc:sldMkLst>
          <pc:docMk/>
          <pc:sldMk cId="3200934311" sldId="720"/>
        </pc:sldMkLst>
        <pc:spChg chg="mod">
          <ac:chgData name="Alexis Maya-Isabelle Shuping" userId="b9ee2f74-4dc7-4733-b283-e7d6a473e983" providerId="ADAL" clId="{5C84FD62-4123-4D57-A60A-DE21E2EA8616}" dt="2025-05-13T16:32:55.450" v="677" actId="20577"/>
          <ac:spMkLst>
            <pc:docMk/>
            <pc:sldMk cId="3200934311" sldId="720"/>
            <ac:spMk id="3" creationId="{E07515C8-8DC2-0953-FC3B-2648E77D967D}"/>
          </ac:spMkLst>
        </pc:spChg>
        <pc:spChg chg="mod">
          <ac:chgData name="Alexis Maya-Isabelle Shuping" userId="b9ee2f74-4dc7-4733-b283-e7d6a473e983" providerId="ADAL" clId="{5C84FD62-4123-4D57-A60A-DE21E2EA8616}" dt="2025-05-13T16:19:09.121" v="672" actId="113"/>
          <ac:spMkLst>
            <pc:docMk/>
            <pc:sldMk cId="3200934311" sldId="720"/>
            <ac:spMk id="24" creationId="{AF40B28A-C121-F13C-C540-96B84DAD78A3}"/>
          </ac:spMkLst>
        </pc:spChg>
        <pc:picChg chg="add mod">
          <ac:chgData name="Alexis Maya-Isabelle Shuping" userId="b9ee2f74-4dc7-4733-b283-e7d6a473e983" providerId="ADAL" clId="{5C84FD62-4123-4D57-A60A-DE21E2EA8616}" dt="2025-05-13T16:33:37.927" v="680"/>
          <ac:picMkLst>
            <pc:docMk/>
            <pc:sldMk cId="3200934311" sldId="720"/>
            <ac:picMk id="6" creationId="{778F4E60-EEAC-F005-0910-51307CFA24DA}"/>
          </ac:picMkLst>
        </pc:picChg>
        <pc:picChg chg="add mod">
          <ac:chgData name="Alexis Maya-Isabelle Shuping" userId="b9ee2f74-4dc7-4733-b283-e7d6a473e983" providerId="ADAL" clId="{5C84FD62-4123-4D57-A60A-DE21E2EA8616}" dt="2025-05-13T16:35:18.666" v="725" actId="1076"/>
          <ac:picMkLst>
            <pc:docMk/>
            <pc:sldMk cId="3200934311" sldId="720"/>
            <ac:picMk id="8" creationId="{B6523106-22D4-79AC-48DA-7A075DC3A4C0}"/>
          </ac:picMkLst>
        </pc:picChg>
        <pc:picChg chg="add mod">
          <ac:chgData name="Alexis Maya-Isabelle Shuping" userId="b9ee2f74-4dc7-4733-b283-e7d6a473e983" providerId="ADAL" clId="{5C84FD62-4123-4D57-A60A-DE21E2EA8616}" dt="2025-05-13T16:35:21.308" v="726" actId="1076"/>
          <ac:picMkLst>
            <pc:docMk/>
            <pc:sldMk cId="3200934311" sldId="720"/>
            <ac:picMk id="10" creationId="{A49926BB-FFDD-B72F-AC54-2F7A2183AB90}"/>
          </ac:picMkLst>
        </pc:picChg>
        <pc:picChg chg="mod">
          <ac:chgData name="Alexis Maya-Isabelle Shuping" userId="b9ee2f74-4dc7-4733-b283-e7d6a473e983" providerId="ADAL" clId="{5C84FD62-4123-4D57-A60A-DE21E2EA8616}" dt="2025-05-13T16:32:54.268" v="676" actId="1076"/>
          <ac:picMkLst>
            <pc:docMk/>
            <pc:sldMk cId="3200934311" sldId="720"/>
            <ac:picMk id="12" creationId="{7CE0F5FF-B823-61F5-A221-99491893258B}"/>
          </ac:picMkLst>
        </pc:picChg>
        <pc:picChg chg="mod">
          <ac:chgData name="Alexis Maya-Isabelle Shuping" userId="b9ee2f74-4dc7-4733-b283-e7d6a473e983" providerId="ADAL" clId="{5C84FD62-4123-4D57-A60A-DE21E2EA8616}" dt="2025-05-13T16:18:30.140" v="633" actId="1036"/>
          <ac:picMkLst>
            <pc:docMk/>
            <pc:sldMk cId="3200934311" sldId="720"/>
            <ac:picMk id="13" creationId="{1417F0D1-C009-B673-A199-5FBC7F5B8410}"/>
          </ac:picMkLst>
        </pc:picChg>
        <pc:picChg chg="del mod">
          <ac:chgData name="Alexis Maya-Isabelle Shuping" userId="b9ee2f74-4dc7-4733-b283-e7d6a473e983" providerId="ADAL" clId="{5C84FD62-4123-4D57-A60A-DE21E2EA8616}" dt="2025-05-13T16:19:45.322" v="673" actId="478"/>
          <ac:picMkLst>
            <pc:docMk/>
            <pc:sldMk cId="3200934311" sldId="720"/>
            <ac:picMk id="14" creationId="{6B04627E-72B1-88D8-F54C-002472DCE361}"/>
          </ac:picMkLst>
        </pc:picChg>
        <pc:picChg chg="del mod">
          <ac:chgData name="Alexis Maya-Isabelle Shuping" userId="b9ee2f74-4dc7-4733-b283-e7d6a473e983" providerId="ADAL" clId="{5C84FD62-4123-4D57-A60A-DE21E2EA8616}" dt="2025-05-13T16:19:45.322" v="673" actId="478"/>
          <ac:picMkLst>
            <pc:docMk/>
            <pc:sldMk cId="3200934311" sldId="720"/>
            <ac:picMk id="15" creationId="{06DC9534-EAFA-0020-F024-CD833B1BB10A}"/>
          </ac:picMkLst>
        </pc:picChg>
        <pc:picChg chg="del mod">
          <ac:chgData name="Alexis Maya-Isabelle Shuping" userId="b9ee2f74-4dc7-4733-b283-e7d6a473e983" providerId="ADAL" clId="{5C84FD62-4123-4D57-A60A-DE21E2EA8616}" dt="2025-05-13T16:19:45.322" v="673" actId="478"/>
          <ac:picMkLst>
            <pc:docMk/>
            <pc:sldMk cId="3200934311" sldId="720"/>
            <ac:picMk id="16" creationId="{3C4E96C0-82BA-4DE2-27DE-863F1505B87A}"/>
          </ac:picMkLst>
        </pc:picChg>
        <pc:picChg chg="mod">
          <ac:chgData name="Alexis Maya-Isabelle Shuping" userId="b9ee2f74-4dc7-4733-b283-e7d6a473e983" providerId="ADAL" clId="{5C84FD62-4123-4D57-A60A-DE21E2EA8616}" dt="2025-05-13T16:18:30.140" v="633" actId="1036"/>
          <ac:picMkLst>
            <pc:docMk/>
            <pc:sldMk cId="3200934311" sldId="720"/>
            <ac:picMk id="17" creationId="{38618AFD-7EC1-2F3F-6B64-9AE5A1A6AF6E}"/>
          </ac:picMkLst>
        </pc:picChg>
        <pc:picChg chg="mod">
          <ac:chgData name="Alexis Maya-Isabelle Shuping" userId="b9ee2f74-4dc7-4733-b283-e7d6a473e983" providerId="ADAL" clId="{5C84FD62-4123-4D57-A60A-DE21E2EA8616}" dt="2025-05-13T16:18:30.140" v="633" actId="1036"/>
          <ac:picMkLst>
            <pc:docMk/>
            <pc:sldMk cId="3200934311" sldId="720"/>
            <ac:picMk id="18" creationId="{5153A06B-F309-877C-334B-A69D0BA2EC4C}"/>
          </ac:picMkLst>
        </pc:picChg>
        <pc:picChg chg="mod">
          <ac:chgData name="Alexis Maya-Isabelle Shuping" userId="b9ee2f74-4dc7-4733-b283-e7d6a473e983" providerId="ADAL" clId="{5C84FD62-4123-4D57-A60A-DE21E2EA8616}" dt="2025-05-13T16:18:30.140" v="633" actId="1036"/>
          <ac:picMkLst>
            <pc:docMk/>
            <pc:sldMk cId="3200934311" sldId="720"/>
            <ac:picMk id="19" creationId="{B6C4CEA5-208F-15A2-6808-9CFB761072D1}"/>
          </ac:picMkLst>
        </pc:picChg>
        <pc:picChg chg="mod">
          <ac:chgData name="Alexis Maya-Isabelle Shuping" userId="b9ee2f74-4dc7-4733-b283-e7d6a473e983" providerId="ADAL" clId="{5C84FD62-4123-4D57-A60A-DE21E2EA8616}" dt="2025-05-13T16:18:30.140" v="633" actId="1036"/>
          <ac:picMkLst>
            <pc:docMk/>
            <pc:sldMk cId="3200934311" sldId="720"/>
            <ac:picMk id="20" creationId="{54519403-D1A6-4D90-2CEC-C799E254D9C7}"/>
          </ac:picMkLst>
        </pc:picChg>
        <pc:picChg chg="mod">
          <ac:chgData name="Alexis Maya-Isabelle Shuping" userId="b9ee2f74-4dc7-4733-b283-e7d6a473e983" providerId="ADAL" clId="{5C84FD62-4123-4D57-A60A-DE21E2EA8616}" dt="2025-05-13T16:32:58.937" v="679" actId="1076"/>
          <ac:picMkLst>
            <pc:docMk/>
            <pc:sldMk cId="3200934311" sldId="720"/>
            <ac:picMk id="21" creationId="{31B9625B-6B11-8631-C332-FAE496CD985A}"/>
          </ac:picMkLst>
        </pc:picChg>
        <pc:picChg chg="add mod ord">
          <ac:chgData name="Alexis Maya-Isabelle Shuping" userId="b9ee2f74-4dc7-4733-b283-e7d6a473e983" providerId="ADAL" clId="{5C84FD62-4123-4D57-A60A-DE21E2EA8616}" dt="2025-05-13T16:36:41.980" v="731" actId="1076"/>
          <ac:picMkLst>
            <pc:docMk/>
            <pc:sldMk cId="3200934311" sldId="720"/>
            <ac:picMk id="22" creationId="{81426B6B-2A36-D13E-C5AD-DE6E10BFBDB1}"/>
          </ac:picMkLst>
        </pc:picChg>
        <pc:picChg chg="mod">
          <ac:chgData name="Alexis Maya-Isabelle Shuping" userId="b9ee2f74-4dc7-4733-b283-e7d6a473e983" providerId="ADAL" clId="{5C84FD62-4123-4D57-A60A-DE21E2EA8616}" dt="2025-05-13T16:18:30.140" v="633" actId="1036"/>
          <ac:picMkLst>
            <pc:docMk/>
            <pc:sldMk cId="3200934311" sldId="720"/>
            <ac:picMk id="25" creationId="{AF9C977B-5ED2-068C-7518-45587E36698B}"/>
          </ac:picMkLst>
        </pc:picChg>
        <pc:picChg chg="add mod">
          <ac:chgData name="Alexis Maya-Isabelle Shuping" userId="b9ee2f74-4dc7-4733-b283-e7d6a473e983" providerId="ADAL" clId="{5C84FD62-4123-4D57-A60A-DE21E2EA8616}" dt="2025-05-13T16:36:41.980" v="731" actId="1076"/>
          <ac:picMkLst>
            <pc:docMk/>
            <pc:sldMk cId="3200934311" sldId="720"/>
            <ac:picMk id="26" creationId="{1E4946FD-8E89-5647-3DA7-410AB9F1C15D}"/>
          </ac:picMkLst>
        </pc:picChg>
      </pc:sldChg>
      <pc:sldChg chg="delSp modSp add mod">
        <pc:chgData name="Alexis Maya-Isabelle Shuping" userId="b9ee2f74-4dc7-4733-b283-e7d6a473e983" providerId="ADAL" clId="{5C84FD62-4123-4D57-A60A-DE21E2EA8616}" dt="2025-05-13T16:37:17.148" v="736" actId="20577"/>
        <pc:sldMkLst>
          <pc:docMk/>
          <pc:sldMk cId="2163924574" sldId="721"/>
        </pc:sldMkLst>
        <pc:spChg chg="mod">
          <ac:chgData name="Alexis Maya-Isabelle Shuping" userId="b9ee2f74-4dc7-4733-b283-e7d6a473e983" providerId="ADAL" clId="{5C84FD62-4123-4D57-A60A-DE21E2EA8616}" dt="2025-05-13T16:37:17.148" v="736" actId="20577"/>
          <ac:spMkLst>
            <pc:docMk/>
            <pc:sldMk cId="2163924574" sldId="721"/>
            <ac:spMk id="3" creationId="{4AE381D7-131E-8742-3838-9233F0A5B0D8}"/>
          </ac:spMkLst>
        </pc:spChg>
        <pc:picChg chg="del">
          <ac:chgData name="Alexis Maya-Isabelle Shuping" userId="b9ee2f74-4dc7-4733-b283-e7d6a473e983" providerId="ADAL" clId="{5C84FD62-4123-4D57-A60A-DE21E2EA8616}" dt="2025-05-13T16:37:15.056" v="735" actId="478"/>
          <ac:picMkLst>
            <pc:docMk/>
            <pc:sldMk cId="2163924574" sldId="721"/>
            <ac:picMk id="13" creationId="{27B0C816-327B-6C69-6A87-B2924AB5DB67}"/>
          </ac:picMkLst>
        </pc:picChg>
        <pc:picChg chg="del">
          <ac:chgData name="Alexis Maya-Isabelle Shuping" userId="b9ee2f74-4dc7-4733-b283-e7d6a473e983" providerId="ADAL" clId="{5C84FD62-4123-4D57-A60A-DE21E2EA8616}" dt="2025-05-13T16:37:15.056" v="735" actId="478"/>
          <ac:picMkLst>
            <pc:docMk/>
            <pc:sldMk cId="2163924574" sldId="721"/>
            <ac:picMk id="18" creationId="{A7E9EA9D-69A5-C1E4-C97B-04ED8A7E8305}"/>
          </ac:picMkLst>
        </pc:picChg>
        <pc:picChg chg="del">
          <ac:chgData name="Alexis Maya-Isabelle Shuping" userId="b9ee2f74-4dc7-4733-b283-e7d6a473e983" providerId="ADAL" clId="{5C84FD62-4123-4D57-A60A-DE21E2EA8616}" dt="2025-05-13T16:37:15.056" v="735" actId="478"/>
          <ac:picMkLst>
            <pc:docMk/>
            <pc:sldMk cId="2163924574" sldId="721"/>
            <ac:picMk id="20" creationId="{2F041F91-6DBF-D9EA-253A-D110C371E271}"/>
          </ac:picMkLst>
        </pc:picChg>
        <pc:picChg chg="del">
          <ac:chgData name="Alexis Maya-Isabelle Shuping" userId="b9ee2f74-4dc7-4733-b283-e7d6a473e983" providerId="ADAL" clId="{5C84FD62-4123-4D57-A60A-DE21E2EA8616}" dt="2025-05-13T16:37:15.056" v="735" actId="478"/>
          <ac:picMkLst>
            <pc:docMk/>
            <pc:sldMk cId="2163924574" sldId="721"/>
            <ac:picMk id="25" creationId="{59040F4C-2CE3-3439-FBDB-8BF681D409E2}"/>
          </ac:picMkLst>
        </pc:picChg>
      </pc:sldChg>
      <pc:sldChg chg="delSp modSp add del mod">
        <pc:chgData name="Alexis Maya-Isabelle Shuping" userId="b9ee2f74-4dc7-4733-b283-e7d6a473e983" providerId="ADAL" clId="{5C84FD62-4123-4D57-A60A-DE21E2EA8616}" dt="2025-05-13T16:53:50.247" v="1763" actId="47"/>
        <pc:sldMkLst>
          <pc:docMk/>
          <pc:sldMk cId="971650078" sldId="722"/>
        </pc:sldMkLst>
        <pc:spChg chg="mod">
          <ac:chgData name="Alexis Maya-Isabelle Shuping" userId="b9ee2f74-4dc7-4733-b283-e7d6a473e983" providerId="ADAL" clId="{5C84FD62-4123-4D57-A60A-DE21E2EA8616}" dt="2025-05-13T16:37:35.241" v="743" actId="113"/>
          <ac:spMkLst>
            <pc:docMk/>
            <pc:sldMk cId="971650078" sldId="722"/>
            <ac:spMk id="3" creationId="{8504E4D6-BB0D-FB54-C662-D9F566B714DB}"/>
          </ac:spMkLst>
        </pc:spChg>
        <pc:picChg chg="del">
          <ac:chgData name="Alexis Maya-Isabelle Shuping" userId="b9ee2f74-4dc7-4733-b283-e7d6a473e983" providerId="ADAL" clId="{5C84FD62-4123-4D57-A60A-DE21E2EA8616}" dt="2025-05-13T16:37:33.753" v="742" actId="478"/>
          <ac:picMkLst>
            <pc:docMk/>
            <pc:sldMk cId="971650078" sldId="722"/>
            <ac:picMk id="12" creationId="{4DB52F81-446C-201C-5198-0CA19C6F5E6C}"/>
          </ac:picMkLst>
        </pc:picChg>
        <pc:picChg chg="del">
          <ac:chgData name="Alexis Maya-Isabelle Shuping" userId="b9ee2f74-4dc7-4733-b283-e7d6a473e983" providerId="ADAL" clId="{5C84FD62-4123-4D57-A60A-DE21E2EA8616}" dt="2025-05-13T16:37:33.087" v="741" actId="478"/>
          <ac:picMkLst>
            <pc:docMk/>
            <pc:sldMk cId="971650078" sldId="722"/>
            <ac:picMk id="21" creationId="{390D86D3-0B90-52D3-4618-51BF76F76150}"/>
          </ac:picMkLst>
        </pc:picChg>
      </pc:sldChg>
      <pc:sldChg chg="add">
        <pc:chgData name="Alexis Maya-Isabelle Shuping" userId="b9ee2f74-4dc7-4733-b283-e7d6a473e983" providerId="ADAL" clId="{5C84FD62-4123-4D57-A60A-DE21E2EA8616}" dt="2025-05-13T16:37:39.569" v="744"/>
        <pc:sldMkLst>
          <pc:docMk/>
          <pc:sldMk cId="279401869" sldId="723"/>
        </pc:sldMkLst>
      </pc:sldChg>
      <pc:sldChg chg="modSp add mod">
        <pc:chgData name="Alexis Maya-Isabelle Shuping" userId="b9ee2f74-4dc7-4733-b283-e7d6a473e983" providerId="ADAL" clId="{5C84FD62-4123-4D57-A60A-DE21E2EA8616}" dt="2025-05-13T16:43:24.378" v="1113" actId="20577"/>
        <pc:sldMkLst>
          <pc:docMk/>
          <pc:sldMk cId="3046729054" sldId="724"/>
        </pc:sldMkLst>
        <pc:spChg chg="mod">
          <ac:chgData name="Alexis Maya-Isabelle Shuping" userId="b9ee2f74-4dc7-4733-b283-e7d6a473e983" providerId="ADAL" clId="{5C84FD62-4123-4D57-A60A-DE21E2EA8616}" dt="2025-05-13T16:39:07.236" v="779" actId="20577"/>
          <ac:spMkLst>
            <pc:docMk/>
            <pc:sldMk cId="3046729054" sldId="724"/>
            <ac:spMk id="2" creationId="{24E75D96-5CD3-899F-2D6F-C216F320A643}"/>
          </ac:spMkLst>
        </pc:spChg>
        <pc:spChg chg="mod">
          <ac:chgData name="Alexis Maya-Isabelle Shuping" userId="b9ee2f74-4dc7-4733-b283-e7d6a473e983" providerId="ADAL" clId="{5C84FD62-4123-4D57-A60A-DE21E2EA8616}" dt="2025-05-13T16:43:24.378" v="1113" actId="20577"/>
          <ac:spMkLst>
            <pc:docMk/>
            <pc:sldMk cId="3046729054" sldId="724"/>
            <ac:spMk id="3" creationId="{D37F81C3-CBEB-75B4-3DB5-2FB2FE52DDF2}"/>
          </ac:spMkLst>
        </pc:spChg>
      </pc:sldChg>
      <pc:sldChg chg="delSp modSp add mod">
        <pc:chgData name="Alexis Maya-Isabelle Shuping" userId="b9ee2f74-4dc7-4733-b283-e7d6a473e983" providerId="ADAL" clId="{5C84FD62-4123-4D57-A60A-DE21E2EA8616}" dt="2025-05-13T16:42:25.600" v="1002" actId="113"/>
        <pc:sldMkLst>
          <pc:docMk/>
          <pc:sldMk cId="4293428989" sldId="725"/>
        </pc:sldMkLst>
        <pc:spChg chg="mod">
          <ac:chgData name="Alexis Maya-Isabelle Shuping" userId="b9ee2f74-4dc7-4733-b283-e7d6a473e983" providerId="ADAL" clId="{5C84FD62-4123-4D57-A60A-DE21E2EA8616}" dt="2025-05-13T16:42:25.600" v="1002" actId="113"/>
          <ac:spMkLst>
            <pc:docMk/>
            <pc:sldMk cId="4293428989" sldId="725"/>
            <ac:spMk id="3" creationId="{DC8C92CD-CFAE-0BC7-8E65-54A0596EB78B}"/>
          </ac:spMkLst>
        </pc:spChg>
        <pc:picChg chg="del">
          <ac:chgData name="Alexis Maya-Isabelle Shuping" userId="b9ee2f74-4dc7-4733-b283-e7d6a473e983" providerId="ADAL" clId="{5C84FD62-4123-4D57-A60A-DE21E2EA8616}" dt="2025-05-13T16:41:01.045" v="1001" actId="478"/>
          <ac:picMkLst>
            <pc:docMk/>
            <pc:sldMk cId="4293428989" sldId="725"/>
            <ac:picMk id="17" creationId="{AB9EF09E-5B24-BC73-E129-537A5B6031BD}"/>
          </ac:picMkLst>
        </pc:picChg>
        <pc:picChg chg="del">
          <ac:chgData name="Alexis Maya-Isabelle Shuping" userId="b9ee2f74-4dc7-4733-b283-e7d6a473e983" providerId="ADAL" clId="{5C84FD62-4123-4D57-A60A-DE21E2EA8616}" dt="2025-05-13T16:41:00.551" v="1000" actId="478"/>
          <ac:picMkLst>
            <pc:docMk/>
            <pc:sldMk cId="4293428989" sldId="725"/>
            <ac:picMk id="19" creationId="{972CCDCA-1CCF-F5F0-B70D-ED9E33F00EE9}"/>
          </ac:picMkLst>
        </pc:picChg>
      </pc:sldChg>
      <pc:sldChg chg="modSp add mod">
        <pc:chgData name="Alexis Maya-Isabelle Shuping" userId="b9ee2f74-4dc7-4733-b283-e7d6a473e983" providerId="ADAL" clId="{5C84FD62-4123-4D57-A60A-DE21E2EA8616}" dt="2025-05-13T16:52:25.298" v="1752" actId="14826"/>
        <pc:sldMkLst>
          <pc:docMk/>
          <pc:sldMk cId="4009091118" sldId="726"/>
        </pc:sldMkLst>
        <pc:spChg chg="mod">
          <ac:chgData name="Alexis Maya-Isabelle Shuping" userId="b9ee2f74-4dc7-4733-b283-e7d6a473e983" providerId="ADAL" clId="{5C84FD62-4123-4D57-A60A-DE21E2EA8616}" dt="2025-05-13T16:48:39.635" v="1721" actId="113"/>
          <ac:spMkLst>
            <pc:docMk/>
            <pc:sldMk cId="4009091118" sldId="726"/>
            <ac:spMk id="3" creationId="{124FDD87-5D28-3BC7-89E1-F4FC15748CB8}"/>
          </ac:spMkLst>
        </pc:spChg>
        <pc:picChg chg="mod">
          <ac:chgData name="Alexis Maya-Isabelle Shuping" userId="b9ee2f74-4dc7-4733-b283-e7d6a473e983" providerId="ADAL" clId="{5C84FD62-4123-4D57-A60A-DE21E2EA8616}" dt="2025-05-13T16:52:25.037" v="1751" actId="14826"/>
          <ac:picMkLst>
            <pc:docMk/>
            <pc:sldMk cId="4009091118" sldId="726"/>
            <ac:picMk id="8" creationId="{481BE3E5-5F2A-58E5-F443-04A31E7EDB10}"/>
          </ac:picMkLst>
        </pc:picChg>
        <pc:picChg chg="mod">
          <ac:chgData name="Alexis Maya-Isabelle Shuping" userId="b9ee2f74-4dc7-4733-b283-e7d6a473e983" providerId="ADAL" clId="{5C84FD62-4123-4D57-A60A-DE21E2EA8616}" dt="2025-05-13T16:52:25.298" v="1752" actId="14826"/>
          <ac:picMkLst>
            <pc:docMk/>
            <pc:sldMk cId="4009091118" sldId="726"/>
            <ac:picMk id="10" creationId="{7173E6D6-B07F-3EF8-E525-191034356AF1}"/>
          </ac:picMkLst>
        </pc:picChg>
      </pc:sldChg>
      <pc:sldChg chg="modSp add mod">
        <pc:chgData name="Alexis Maya-Isabelle Shuping" userId="b9ee2f74-4dc7-4733-b283-e7d6a473e983" providerId="ADAL" clId="{5C84FD62-4123-4D57-A60A-DE21E2EA8616}" dt="2025-05-13T16:48:25.024" v="1720" actId="20577"/>
        <pc:sldMkLst>
          <pc:docMk/>
          <pc:sldMk cId="2582666644" sldId="727"/>
        </pc:sldMkLst>
        <pc:spChg chg="mod">
          <ac:chgData name="Alexis Maya-Isabelle Shuping" userId="b9ee2f74-4dc7-4733-b283-e7d6a473e983" providerId="ADAL" clId="{5C84FD62-4123-4D57-A60A-DE21E2EA8616}" dt="2025-05-13T16:43:46.833" v="1139" actId="20577"/>
          <ac:spMkLst>
            <pc:docMk/>
            <pc:sldMk cId="2582666644" sldId="727"/>
            <ac:spMk id="2" creationId="{123B9D5F-53C5-D7EA-0CC7-AEA286D57CB4}"/>
          </ac:spMkLst>
        </pc:spChg>
        <pc:spChg chg="mod">
          <ac:chgData name="Alexis Maya-Isabelle Shuping" userId="b9ee2f74-4dc7-4733-b283-e7d6a473e983" providerId="ADAL" clId="{5C84FD62-4123-4D57-A60A-DE21E2EA8616}" dt="2025-05-13T16:48:25.024" v="1720" actId="20577"/>
          <ac:spMkLst>
            <pc:docMk/>
            <pc:sldMk cId="2582666644" sldId="727"/>
            <ac:spMk id="3" creationId="{024FA4EF-6AAE-C4BE-578B-8DA858E9591D}"/>
          </ac:spMkLst>
        </pc:spChg>
      </pc:sldChg>
    </pc:docChg>
  </pc:docChgLst>
  <pc:docChgLst>
    <pc:chgData name="Alexis Maya-Isabelle Shuping" userId="b9ee2f74-4dc7-4733-b283-e7d6a473e983" providerId="ADAL" clId="{2875E1F4-33B3-427E-99D9-876A7E3C5E38}"/>
    <pc:docChg chg="undo custSel addSld delSld modSld modSection">
      <pc:chgData name="Alexis Maya-Isabelle Shuping" userId="b9ee2f74-4dc7-4733-b283-e7d6a473e983" providerId="ADAL" clId="{2875E1F4-33B3-427E-99D9-876A7E3C5E38}" dt="2025-05-13T20:01:55.287" v="82"/>
      <pc:docMkLst>
        <pc:docMk/>
      </pc:docMkLst>
      <pc:sldChg chg="modSp mod">
        <pc:chgData name="Alexis Maya-Isabelle Shuping" userId="b9ee2f74-4dc7-4733-b283-e7d6a473e983" providerId="ADAL" clId="{2875E1F4-33B3-427E-99D9-876A7E3C5E38}" dt="2025-05-13T19:53:46.398" v="68" actId="20577"/>
        <pc:sldMkLst>
          <pc:docMk/>
          <pc:sldMk cId="2609719588" sldId="264"/>
        </pc:sldMkLst>
        <pc:spChg chg="mod">
          <ac:chgData name="Alexis Maya-Isabelle Shuping" userId="b9ee2f74-4dc7-4733-b283-e7d6a473e983" providerId="ADAL" clId="{2875E1F4-33B3-427E-99D9-876A7E3C5E38}" dt="2025-05-13T19:53:46.398" v="68" actId="20577"/>
          <ac:spMkLst>
            <pc:docMk/>
            <pc:sldMk cId="2609719588" sldId="264"/>
            <ac:spMk id="3" creationId="{D7EDBE37-7B8E-47BF-A4AD-CD288F601EC9}"/>
          </ac:spMkLst>
        </pc:spChg>
      </pc:sldChg>
      <pc:sldChg chg="modAnim">
        <pc:chgData name="Alexis Maya-Isabelle Shuping" userId="b9ee2f74-4dc7-4733-b283-e7d6a473e983" providerId="ADAL" clId="{2875E1F4-33B3-427E-99D9-876A7E3C5E38}" dt="2025-05-13T20:01:55.287" v="82"/>
        <pc:sldMkLst>
          <pc:docMk/>
          <pc:sldMk cId="466694008" sldId="664"/>
        </pc:sldMkLst>
      </pc:sldChg>
      <pc:sldChg chg="modSp mod">
        <pc:chgData name="Alexis Maya-Isabelle Shuping" userId="b9ee2f74-4dc7-4733-b283-e7d6a473e983" providerId="ADAL" clId="{2875E1F4-33B3-427E-99D9-876A7E3C5E38}" dt="2025-05-13T19:39:22.287" v="0" actId="1076"/>
        <pc:sldMkLst>
          <pc:docMk/>
          <pc:sldMk cId="426967733" sldId="667"/>
        </pc:sldMkLst>
        <pc:picChg chg="mod">
          <ac:chgData name="Alexis Maya-Isabelle Shuping" userId="b9ee2f74-4dc7-4733-b283-e7d6a473e983" providerId="ADAL" clId="{2875E1F4-33B3-427E-99D9-876A7E3C5E38}" dt="2025-05-13T19:39:22.287" v="0" actId="1076"/>
          <ac:picMkLst>
            <pc:docMk/>
            <pc:sldMk cId="426967733" sldId="667"/>
            <ac:picMk id="3" creationId="{52A9A9DD-43EC-8E6F-9EBD-CD0BD7472AB0}"/>
          </ac:picMkLst>
        </pc:picChg>
      </pc:sldChg>
      <pc:sldChg chg="addSp delSp modSp mod">
        <pc:chgData name="Alexis Maya-Isabelle Shuping" userId="b9ee2f74-4dc7-4733-b283-e7d6a473e983" providerId="ADAL" clId="{2875E1F4-33B3-427E-99D9-876A7E3C5E38}" dt="2025-05-13T19:43:46.861" v="29" actId="1076"/>
        <pc:sldMkLst>
          <pc:docMk/>
          <pc:sldMk cId="2063822233" sldId="712"/>
        </pc:sldMkLst>
        <pc:spChg chg="mod">
          <ac:chgData name="Alexis Maya-Isabelle Shuping" userId="b9ee2f74-4dc7-4733-b283-e7d6a473e983" providerId="ADAL" clId="{2875E1F4-33B3-427E-99D9-876A7E3C5E38}" dt="2025-05-13T19:43:03.917" v="22" actId="20577"/>
          <ac:spMkLst>
            <pc:docMk/>
            <pc:sldMk cId="2063822233" sldId="712"/>
            <ac:spMk id="3" creationId="{7C505F9F-06EA-4F31-5CA3-165F296F9E0B}"/>
          </ac:spMkLst>
        </pc:spChg>
        <pc:grpChg chg="add del mod">
          <ac:chgData name="Alexis Maya-Isabelle Shuping" userId="b9ee2f74-4dc7-4733-b283-e7d6a473e983" providerId="ADAL" clId="{2875E1F4-33B3-427E-99D9-876A7E3C5E38}" dt="2025-05-13T19:43:29.948" v="26" actId="165"/>
          <ac:grpSpMkLst>
            <pc:docMk/>
            <pc:sldMk cId="2063822233" sldId="712"/>
            <ac:grpSpMk id="9" creationId="{D3591077-8B6A-A4B4-F4E0-917722B90B29}"/>
          </ac:grpSpMkLst>
        </pc:grpChg>
        <pc:picChg chg="add mod topLvl">
          <ac:chgData name="Alexis Maya-Isabelle Shuping" userId="b9ee2f74-4dc7-4733-b283-e7d6a473e983" providerId="ADAL" clId="{2875E1F4-33B3-427E-99D9-876A7E3C5E38}" dt="2025-05-13T19:43:38.353" v="27" actId="1076"/>
          <ac:picMkLst>
            <pc:docMk/>
            <pc:sldMk cId="2063822233" sldId="712"/>
            <ac:picMk id="5" creationId="{29D9C02A-1528-13A5-D578-9364A7844CC3}"/>
          </ac:picMkLst>
        </pc:picChg>
        <pc:picChg chg="add mod topLvl">
          <ac:chgData name="Alexis Maya-Isabelle Shuping" userId="b9ee2f74-4dc7-4733-b283-e7d6a473e983" providerId="ADAL" clId="{2875E1F4-33B3-427E-99D9-876A7E3C5E38}" dt="2025-05-13T19:43:43.969" v="28" actId="1076"/>
          <ac:picMkLst>
            <pc:docMk/>
            <pc:sldMk cId="2063822233" sldId="712"/>
            <ac:picMk id="6" creationId="{243A0024-609B-748E-E5D7-053A83D14B13}"/>
          </ac:picMkLst>
        </pc:picChg>
        <pc:picChg chg="add mod topLvl">
          <ac:chgData name="Alexis Maya-Isabelle Shuping" userId="b9ee2f74-4dc7-4733-b283-e7d6a473e983" providerId="ADAL" clId="{2875E1F4-33B3-427E-99D9-876A7E3C5E38}" dt="2025-05-13T19:43:46.861" v="29" actId="1076"/>
          <ac:picMkLst>
            <pc:docMk/>
            <pc:sldMk cId="2063822233" sldId="712"/>
            <ac:picMk id="7" creationId="{4F6D2609-2FE6-5AFA-ADE8-629236742FCE}"/>
          </ac:picMkLst>
        </pc:picChg>
        <pc:picChg chg="add mod topLvl">
          <ac:chgData name="Alexis Maya-Isabelle Shuping" userId="b9ee2f74-4dc7-4733-b283-e7d6a473e983" providerId="ADAL" clId="{2875E1F4-33B3-427E-99D9-876A7E3C5E38}" dt="2025-05-13T19:43:29.948" v="26" actId="165"/>
          <ac:picMkLst>
            <pc:docMk/>
            <pc:sldMk cId="2063822233" sldId="712"/>
            <ac:picMk id="8" creationId="{DBF3A21B-F290-C2E6-3B34-AD1DA74D2536}"/>
          </ac:picMkLst>
        </pc:picChg>
      </pc:sldChg>
      <pc:sldChg chg="del">
        <pc:chgData name="Alexis Maya-Isabelle Shuping" userId="b9ee2f74-4dc7-4733-b283-e7d6a473e983" providerId="ADAL" clId="{2875E1F4-33B3-427E-99D9-876A7E3C5E38}" dt="2025-05-13T19:47:22.591" v="66" actId="47"/>
        <pc:sldMkLst>
          <pc:docMk/>
          <pc:sldMk cId="4173328693" sldId="713"/>
        </pc:sldMkLst>
      </pc:sldChg>
      <pc:sldChg chg="delSp mod">
        <pc:chgData name="Alexis Maya-Isabelle Shuping" userId="b9ee2f74-4dc7-4733-b283-e7d6a473e983" providerId="ADAL" clId="{2875E1F4-33B3-427E-99D9-876A7E3C5E38}" dt="2025-05-13T19:54:47.013" v="72" actId="478"/>
        <pc:sldMkLst>
          <pc:docMk/>
          <pc:sldMk cId="4293428989" sldId="725"/>
        </pc:sldMkLst>
        <pc:picChg chg="del">
          <ac:chgData name="Alexis Maya-Isabelle Shuping" userId="b9ee2f74-4dc7-4733-b283-e7d6a473e983" providerId="ADAL" clId="{2875E1F4-33B3-427E-99D9-876A7E3C5E38}" dt="2025-05-13T19:54:41.779" v="70" actId="478"/>
          <ac:picMkLst>
            <pc:docMk/>
            <pc:sldMk cId="4293428989" sldId="725"/>
            <ac:picMk id="8" creationId="{7411E76A-EB2B-25CD-1071-9A7C0D20F099}"/>
          </ac:picMkLst>
        </pc:picChg>
        <pc:picChg chg="del">
          <ac:chgData name="Alexis Maya-Isabelle Shuping" userId="b9ee2f74-4dc7-4733-b283-e7d6a473e983" providerId="ADAL" clId="{2875E1F4-33B3-427E-99D9-876A7E3C5E38}" dt="2025-05-13T19:54:39.311" v="69" actId="478"/>
          <ac:picMkLst>
            <pc:docMk/>
            <pc:sldMk cId="4293428989" sldId="725"/>
            <ac:picMk id="10" creationId="{D9204D4D-8F36-2EDD-E463-F382A79993E6}"/>
          </ac:picMkLst>
        </pc:picChg>
        <pc:picChg chg="del">
          <ac:chgData name="Alexis Maya-Isabelle Shuping" userId="b9ee2f74-4dc7-4733-b283-e7d6a473e983" providerId="ADAL" clId="{2875E1F4-33B3-427E-99D9-876A7E3C5E38}" dt="2025-05-13T19:54:47.013" v="72" actId="478"/>
          <ac:picMkLst>
            <pc:docMk/>
            <pc:sldMk cId="4293428989" sldId="725"/>
            <ac:picMk id="22" creationId="{BCB3943E-F861-6F1A-65B6-675FD3085DFE}"/>
          </ac:picMkLst>
        </pc:picChg>
        <pc:picChg chg="del">
          <ac:chgData name="Alexis Maya-Isabelle Shuping" userId="b9ee2f74-4dc7-4733-b283-e7d6a473e983" providerId="ADAL" clId="{2875E1F4-33B3-427E-99D9-876A7E3C5E38}" dt="2025-05-13T19:54:44.606" v="71" actId="478"/>
          <ac:picMkLst>
            <pc:docMk/>
            <pc:sldMk cId="4293428989" sldId="725"/>
            <ac:picMk id="26" creationId="{424CC283-19F3-2067-2F82-3D75EA144E6F}"/>
          </ac:picMkLst>
        </pc:picChg>
      </pc:sldChg>
      <pc:sldChg chg="modSp mod">
        <pc:chgData name="Alexis Maya-Isabelle Shuping" userId="b9ee2f74-4dc7-4733-b283-e7d6a473e983" providerId="ADAL" clId="{2875E1F4-33B3-427E-99D9-876A7E3C5E38}" dt="2025-05-13T19:59:09.402" v="79" actId="20577"/>
        <pc:sldMkLst>
          <pc:docMk/>
          <pc:sldMk cId="2582666644" sldId="727"/>
        </pc:sldMkLst>
        <pc:spChg chg="mod">
          <ac:chgData name="Alexis Maya-Isabelle Shuping" userId="b9ee2f74-4dc7-4733-b283-e7d6a473e983" providerId="ADAL" clId="{2875E1F4-33B3-427E-99D9-876A7E3C5E38}" dt="2025-05-13T19:59:09.402" v="79" actId="20577"/>
          <ac:spMkLst>
            <pc:docMk/>
            <pc:sldMk cId="2582666644" sldId="727"/>
            <ac:spMk id="3" creationId="{024FA4EF-6AAE-C4BE-578B-8DA858E9591D}"/>
          </ac:spMkLst>
        </pc:spChg>
      </pc:sldChg>
      <pc:sldChg chg="addSp modSp add mod">
        <pc:chgData name="Alexis Maya-Isabelle Shuping" userId="b9ee2f74-4dc7-4733-b283-e7d6a473e983" providerId="ADAL" clId="{2875E1F4-33B3-427E-99D9-876A7E3C5E38}" dt="2025-05-13T19:47:09.870" v="65" actId="1076"/>
        <pc:sldMkLst>
          <pc:docMk/>
          <pc:sldMk cId="1302802117" sldId="728"/>
        </pc:sldMkLst>
        <pc:spChg chg="mod">
          <ac:chgData name="Alexis Maya-Isabelle Shuping" userId="b9ee2f74-4dc7-4733-b283-e7d6a473e983" providerId="ADAL" clId="{2875E1F4-33B3-427E-99D9-876A7E3C5E38}" dt="2025-05-13T19:45:21.853" v="44" actId="113"/>
          <ac:spMkLst>
            <pc:docMk/>
            <pc:sldMk cId="1302802117" sldId="728"/>
            <ac:spMk id="3" creationId="{94929BCA-5E1F-7A29-5499-8174737E9AF1}"/>
          </ac:spMkLst>
        </pc:spChg>
        <pc:spChg chg="add mod">
          <ac:chgData name="Alexis Maya-Isabelle Shuping" userId="b9ee2f74-4dc7-4733-b283-e7d6a473e983" providerId="ADAL" clId="{2875E1F4-33B3-427E-99D9-876A7E3C5E38}" dt="2025-05-13T19:45:06.980" v="39" actId="14100"/>
          <ac:spMkLst>
            <pc:docMk/>
            <pc:sldMk cId="1302802117" sldId="728"/>
            <ac:spMk id="9" creationId="{AA269371-740E-67F2-8A80-B236882EEECB}"/>
          </ac:spMkLst>
        </pc:spChg>
        <pc:spChg chg="add mod">
          <ac:chgData name="Alexis Maya-Isabelle Shuping" userId="b9ee2f74-4dc7-4733-b283-e7d6a473e983" providerId="ADAL" clId="{2875E1F4-33B3-427E-99D9-876A7E3C5E38}" dt="2025-05-13T19:45:11.206" v="41" actId="1076"/>
          <ac:spMkLst>
            <pc:docMk/>
            <pc:sldMk cId="1302802117" sldId="728"/>
            <ac:spMk id="10" creationId="{EECD36FA-B6D3-04F1-9487-AD9294755569}"/>
          </ac:spMkLst>
        </pc:spChg>
        <pc:spChg chg="add mod">
          <ac:chgData name="Alexis Maya-Isabelle Shuping" userId="b9ee2f74-4dc7-4733-b283-e7d6a473e983" providerId="ADAL" clId="{2875E1F4-33B3-427E-99D9-876A7E3C5E38}" dt="2025-05-13T19:45:16.320" v="43" actId="1076"/>
          <ac:spMkLst>
            <pc:docMk/>
            <pc:sldMk cId="1302802117" sldId="728"/>
            <ac:spMk id="11" creationId="{4DB0202F-ABF1-607F-DA5D-022C684E3161}"/>
          </ac:spMkLst>
        </pc:spChg>
        <pc:spChg chg="add mod">
          <ac:chgData name="Alexis Maya-Isabelle Shuping" userId="b9ee2f74-4dc7-4733-b283-e7d6a473e983" providerId="ADAL" clId="{2875E1F4-33B3-427E-99D9-876A7E3C5E38}" dt="2025-05-13T19:45:48.139" v="49" actId="1076"/>
          <ac:spMkLst>
            <pc:docMk/>
            <pc:sldMk cId="1302802117" sldId="728"/>
            <ac:spMk id="12" creationId="{06F71EB1-9DBC-6CA8-B534-5F64C269C338}"/>
          </ac:spMkLst>
        </pc:spChg>
        <pc:spChg chg="add mod">
          <ac:chgData name="Alexis Maya-Isabelle Shuping" userId="b9ee2f74-4dc7-4733-b283-e7d6a473e983" providerId="ADAL" clId="{2875E1F4-33B3-427E-99D9-876A7E3C5E38}" dt="2025-05-13T19:47:09.870" v="65" actId="1076"/>
          <ac:spMkLst>
            <pc:docMk/>
            <pc:sldMk cId="1302802117" sldId="728"/>
            <ac:spMk id="14" creationId="{23F59D51-9D08-76E7-8E18-E3F997761BA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10/28/2025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465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REMINDER: animation messed up here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174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43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61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10/28/2025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10/28/2025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10/28/2025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10/28/2025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lock_recovery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Self-clocking_signal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5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3.png"/><Relationship Id="rId5" Type="http://schemas.openxmlformats.org/officeDocument/2006/relationships/image" Target="../media/image18.png"/><Relationship Id="rId10" Type="http://schemas.openxmlformats.org/officeDocument/2006/relationships/image" Target="../media/image2.png"/><Relationship Id="rId4" Type="http://schemas.openxmlformats.org/officeDocument/2006/relationships/image" Target="../media/image8.png"/><Relationship Id="rId9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Lecture 11</a:t>
            </a:r>
            <a:br>
              <a:rPr lang="en-US" dirty="0"/>
            </a:br>
            <a:r>
              <a:rPr lang="en-US" dirty="0"/>
              <a:t>Wired Communication:</a:t>
            </a:r>
            <a:br>
              <a:rPr lang="en-US" dirty="0"/>
            </a:br>
            <a:r>
              <a:rPr lang="en-US" dirty="0"/>
              <a:t>UART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Alexis Shuping (Northwestern), Josiah Hester (Northwestern), Prabal Dutta (UC Berkeley), Alanson Sample (Michigan)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0D49B-0A81-487F-B02F-E22779CB0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communication speed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CB0DA-6EBD-430E-A4D9-3FAF03353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Internal, low-energy communication</a:t>
            </a:r>
          </a:p>
          <a:p>
            <a:pPr lvl="1"/>
            <a:r>
              <a:rPr lang="en-US" dirty="0"/>
              <a:t>UART, 1-1000 kbps</a:t>
            </a:r>
          </a:p>
          <a:p>
            <a:pPr lvl="1"/>
            <a:r>
              <a:rPr lang="en-US" dirty="0"/>
              <a:t>I2C, 100-400 kbps</a:t>
            </a:r>
          </a:p>
          <a:p>
            <a:pPr lvl="1"/>
            <a:r>
              <a:rPr lang="en-US" dirty="0"/>
              <a:t>SPI, 1-100 Mbps</a:t>
            </a:r>
          </a:p>
          <a:p>
            <a:pPr lvl="1"/>
            <a:endParaRPr lang="en-US" dirty="0"/>
          </a:p>
          <a:p>
            <a:r>
              <a:rPr lang="en-US" dirty="0"/>
              <a:t>External (mostly serial) communication</a:t>
            </a:r>
          </a:p>
          <a:p>
            <a:pPr lvl="1"/>
            <a:r>
              <a:rPr lang="en-US" dirty="0"/>
              <a:t>USB, 1-20000 Mbps</a:t>
            </a:r>
          </a:p>
          <a:p>
            <a:pPr lvl="1"/>
            <a:r>
              <a:rPr lang="en-US" dirty="0"/>
              <a:t>Ethernet, 1-40000 Mbps</a:t>
            </a:r>
          </a:p>
          <a:p>
            <a:pPr lvl="1"/>
            <a:r>
              <a:rPr lang="en-US" dirty="0"/>
              <a:t>HDMI, 4-48 Gbps</a:t>
            </a:r>
          </a:p>
          <a:p>
            <a:pPr lvl="1"/>
            <a:endParaRPr lang="en-US" dirty="0"/>
          </a:p>
          <a:p>
            <a:r>
              <a:rPr lang="en-US" dirty="0"/>
              <a:t>Internal parallel communication</a:t>
            </a:r>
          </a:p>
          <a:p>
            <a:pPr lvl="1"/>
            <a:r>
              <a:rPr lang="en-US" dirty="0"/>
              <a:t>PCI, 8-32 Gbps</a:t>
            </a:r>
          </a:p>
          <a:p>
            <a:pPr lvl="1"/>
            <a:r>
              <a:rPr lang="en-US" dirty="0"/>
              <a:t>RAM, 12-25 Gbps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A033D-5D7F-4335-A151-2AA244D0D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E74159-AB4B-42AA-9B3E-381307CE74EC}"/>
              </a:ext>
            </a:extLst>
          </p:cNvPr>
          <p:cNvSpPr txBox="1"/>
          <p:nvPr/>
        </p:nvSpPr>
        <p:spPr>
          <a:xfrm>
            <a:off x="7134896" y="1098550"/>
            <a:ext cx="4327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Note: Speeds are always measured in </a:t>
            </a:r>
            <a:r>
              <a:rPr lang="en-US" sz="2400" b="1"/>
              <a:t>bits per second</a:t>
            </a:r>
          </a:p>
        </p:txBody>
      </p:sp>
    </p:spTree>
    <p:extLst>
      <p:ext uri="{BB962C8B-B14F-4D97-AF65-F5344CB8AC3E}">
        <p14:creationId xmlns:p14="http://schemas.microsoft.com/office/powerpoint/2010/main" val="2062964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081CF-705A-1A0B-98C1-5EA4419A1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75D96-5CD3-899F-2D6F-C216F320A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Effect: System Cost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F81C3-CBEB-75B4-3DB5-2FB2FE52D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Difficult to speak in specific terms, as every project and implementation is unique</a:t>
            </a:r>
          </a:p>
          <a:p>
            <a:endParaRPr lang="en-US"/>
          </a:p>
          <a:p>
            <a:r>
              <a:rPr lang="en-US"/>
              <a:t>However, certain methodologies are more expensive than others</a:t>
            </a:r>
          </a:p>
          <a:p>
            <a:pPr lvl="1"/>
            <a:r>
              <a:rPr lang="en-US"/>
              <a:t>General rule: simpler architectures are cheaper!</a:t>
            </a:r>
          </a:p>
          <a:p>
            <a:endParaRPr lang="en-US"/>
          </a:p>
          <a:p>
            <a:r>
              <a:rPr lang="en-US"/>
              <a:t>As we scale up, even small changes in per-unit cost can become very significant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5AE470-EBA8-3C78-E2E7-D74FE47D7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729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D516A-04BC-2FD6-1BC8-3018526DB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B9D5F-53C5-D7EA-0CC7-AEA286D57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Other Effects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FA4EF-6AAE-C4BE-578B-8DA858E95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We’ll mostly look at protocols in terms of cost and speed in this lecture</a:t>
            </a:r>
          </a:p>
          <a:p>
            <a:endParaRPr lang="en-US"/>
          </a:p>
          <a:p>
            <a:r>
              <a:rPr lang="en-US"/>
              <a:t>However, there are many other tradeoffs to consider, as well!</a:t>
            </a:r>
          </a:p>
          <a:p>
            <a:pPr lvl="1"/>
            <a:r>
              <a:rPr lang="en-US"/>
              <a:t>Power usage</a:t>
            </a:r>
          </a:p>
          <a:p>
            <a:pPr lvl="2"/>
            <a:r>
              <a:rPr lang="en-US"/>
              <a:t>Very important for battery-powered devices</a:t>
            </a:r>
          </a:p>
          <a:p>
            <a:pPr lvl="1"/>
            <a:r>
              <a:rPr lang="en-US"/>
              <a:t>Reliability</a:t>
            </a:r>
          </a:p>
          <a:p>
            <a:pPr lvl="2"/>
            <a:r>
              <a:rPr lang="en-US"/>
              <a:t>Critical for medical, aerospace, and other life-sustaining applications</a:t>
            </a:r>
          </a:p>
          <a:p>
            <a:pPr lvl="1"/>
            <a:r>
              <a:rPr lang="en-US"/>
              <a:t>Longevity</a:t>
            </a:r>
          </a:p>
          <a:p>
            <a:pPr lvl="1"/>
            <a:r>
              <a:rPr lang="en-US"/>
              <a:t>And many others!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F7FC02-6410-3DE4-167B-C0B9FE35E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66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A8B4F-43DE-3FCA-4019-8B12B40A5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C45051C0-0A48-B902-D0F6-D64CF87DCC79}"/>
              </a:ext>
            </a:extLst>
          </p:cNvPr>
          <p:cNvSpPr txBox="1">
            <a:spLocks/>
          </p:cNvSpPr>
          <p:nvPr/>
        </p:nvSpPr>
        <p:spPr>
          <a:xfrm>
            <a:off x="6741663" y="955649"/>
            <a:ext cx="48377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Tahoma"/>
                <a:cs typeface="Tahoma"/>
              </a:rPr>
              <a:t>What It Affects:</a:t>
            </a:r>
          </a:p>
          <a:p>
            <a:r>
              <a:rPr lang="en-US">
                <a:ea typeface="Tahoma"/>
                <a:cs typeface="Tahoma"/>
              </a:rPr>
              <a:t>Communication Speed</a:t>
            </a:r>
            <a:endParaRPr lang="en-US"/>
          </a:p>
          <a:p>
            <a:endParaRPr lang="en-US">
              <a:ea typeface="Tahoma"/>
              <a:cs typeface="Tahoma"/>
            </a:endParaRPr>
          </a:p>
          <a:p>
            <a:pPr marL="0" indent="0">
              <a:buNone/>
            </a:pPr>
            <a:endParaRPr lang="en-US">
              <a:ea typeface="Tahoma"/>
              <a:cs typeface="Tahoma"/>
            </a:endParaRPr>
          </a:p>
          <a:p>
            <a:r>
              <a:rPr lang="en-US">
                <a:ea typeface="Tahoma"/>
                <a:cs typeface="Tahoma"/>
              </a:rPr>
              <a:t>System Cost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55919B-FCCE-F3E9-09E9-0317E585C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Tahoma"/>
                <a:cs typeface="Tahoma"/>
              </a:rPr>
              <a:t>Tradeoffs in Wired Communication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FDD87-5D28-3BC7-89E1-F4FC15748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944705"/>
            <a:ext cx="4837724" cy="5029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>
                <a:ea typeface="Tahoma"/>
                <a:cs typeface="Tahoma"/>
              </a:rPr>
              <a:t>What We Control:</a:t>
            </a:r>
          </a:p>
          <a:p>
            <a:r>
              <a:rPr lang="en-US" b="1" dirty="0">
                <a:ea typeface="Tahoma"/>
                <a:cs typeface="Tahoma"/>
              </a:rPr>
              <a:t>Number of Signals</a:t>
            </a:r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None/>
            </a:pPr>
            <a:endParaRPr lang="en-US" dirty="0">
              <a:ea typeface="Tahoma"/>
              <a:cs typeface="Tahoma"/>
            </a:endParaRPr>
          </a:p>
          <a:p>
            <a:pPr marL="457200" lvl="1" indent="0">
              <a:buNone/>
            </a:pPr>
            <a:endParaRPr lang="en-US" sz="800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Timing of Signals</a:t>
            </a:r>
            <a:endParaRPr lang="en-US" dirty="0"/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>
              <a:ea typeface="Tahoma"/>
              <a:cs typeface="Tahoma"/>
            </a:endParaRPr>
          </a:p>
          <a:p>
            <a:endParaRPr lang="en-US" sz="800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Network topology</a:t>
            </a:r>
            <a:endParaRPr lang="en-US" dirty="0"/>
          </a:p>
          <a:p>
            <a:endParaRPr lang="en-US" sz="800" dirty="0">
              <a:ea typeface="Tahoma"/>
              <a:cs typeface="Tahoma"/>
            </a:endParaRPr>
          </a:p>
          <a:p>
            <a:endParaRPr lang="en-US" sz="800" dirty="0">
              <a:ea typeface="Tahoma"/>
              <a:cs typeface="Tahom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636C1-5785-81FE-00F6-A0A4DA5A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8" name="Picture 7" descr="A red sign with a white arrow and a circular object&#10;&#10;AI-generated content may be incorrect.">
            <a:extLst>
              <a:ext uri="{FF2B5EF4-FFF2-40B4-BE49-F238E27FC236}">
                <a16:creationId xmlns:a16="http://schemas.microsoft.com/office/drawing/2014/main" id="{481BE3E5-5F2A-58E5-F443-04A31E7ED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13" y="2195766"/>
            <a:ext cx="1327296" cy="663648"/>
          </a:xfrm>
          <a:prstGeom prst="rect">
            <a:avLst/>
          </a:prstGeom>
        </p:spPr>
      </p:pic>
      <p:pic>
        <p:nvPicPr>
          <p:cNvPr id="10" name="Picture 9" descr="A green sign with a white arrow and a circular arrow&#10;&#10;AI-generated content may be incorrect.">
            <a:extLst>
              <a:ext uri="{FF2B5EF4-FFF2-40B4-BE49-F238E27FC236}">
                <a16:creationId xmlns:a16="http://schemas.microsoft.com/office/drawing/2014/main" id="{7173E6D6-B07F-3EF8-E525-191034356A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560" y="2192192"/>
            <a:ext cx="1327297" cy="66364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92DFD73-0994-B9A3-7750-83F9721F22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05560" y="3861191"/>
            <a:ext cx="1327296" cy="663648"/>
          </a:xfrm>
          <a:prstGeom prst="rect">
            <a:avLst/>
          </a:prstGeom>
        </p:spPr>
      </p:pic>
      <p:pic>
        <p:nvPicPr>
          <p:cNvPr id="22" name="Picture 21" descr="A green sign with a white arrow pointing down and a dollar sign&#10;&#10;AI-generated content may be incorrect.">
            <a:extLst>
              <a:ext uri="{FF2B5EF4-FFF2-40B4-BE49-F238E27FC236}">
                <a16:creationId xmlns:a16="http://schemas.microsoft.com/office/drawing/2014/main" id="{E2B1500B-36F8-E524-0CCC-06B77E915B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13" y="3861191"/>
            <a:ext cx="1327296" cy="66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0911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50452-F555-44AA-A8BA-08526C757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Tradeoff: number of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92D98-719E-444D-AF02-F7F6B7182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041922" cy="5029200"/>
          </a:xfrm>
        </p:spPr>
        <p:txBody>
          <a:bodyPr>
            <a:normAutofit/>
          </a:bodyPr>
          <a:lstStyle/>
          <a:p>
            <a:r>
              <a:rPr lang="en-US"/>
              <a:t>Serial interface</a:t>
            </a:r>
          </a:p>
          <a:p>
            <a:pPr lvl="1"/>
            <a:r>
              <a:rPr lang="en-US"/>
              <a:t>Single wire</a:t>
            </a:r>
          </a:p>
          <a:p>
            <a:pPr lvl="1"/>
            <a:r>
              <a:rPr lang="en-US"/>
              <a:t>Transmit data as a “series” of bits separated by time</a:t>
            </a:r>
          </a:p>
          <a:p>
            <a:pPr lvl="1"/>
            <a:endParaRPr lang="en-US"/>
          </a:p>
          <a:p>
            <a:r>
              <a:rPr lang="en-US"/>
              <a:t>Parallel interface</a:t>
            </a:r>
          </a:p>
          <a:p>
            <a:pPr lvl="1"/>
            <a:r>
              <a:rPr lang="en-US"/>
              <a:t>Multiple wires</a:t>
            </a:r>
          </a:p>
          <a:p>
            <a:pPr lvl="2"/>
            <a:r>
              <a:rPr lang="en-US"/>
              <a:t>How many depends on the system</a:t>
            </a:r>
          </a:p>
          <a:p>
            <a:pPr lvl="1"/>
            <a:r>
              <a:rPr lang="en-US"/>
              <a:t>Transmit data across multiple “parallel” wires simultaneously</a:t>
            </a:r>
          </a:p>
          <a:p>
            <a:pPr lvl="1"/>
            <a:r>
              <a:rPr lang="en-US"/>
              <a:t>Still separate by time for more data than wires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AA6D3E-93D1-4FE1-BD77-D34AA8ED2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26A9243-E54C-47FB-8964-44FCF1D334D9}"/>
              </a:ext>
            </a:extLst>
          </p:cNvPr>
          <p:cNvGrpSpPr/>
          <p:nvPr/>
        </p:nvGrpSpPr>
        <p:grpSpPr>
          <a:xfrm>
            <a:off x="6683861" y="3753424"/>
            <a:ext cx="4896533" cy="2418776"/>
            <a:chOff x="6649517" y="1290339"/>
            <a:chExt cx="4896533" cy="241877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CF0277D-C49A-42B9-93B9-11C7EBF62C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43451"/>
            <a:stretch/>
          </p:blipFill>
          <p:spPr>
            <a:xfrm>
              <a:off x="6649517" y="1290339"/>
              <a:ext cx="4896533" cy="2418776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7975248-67C3-4F3B-9851-EDD6F75E48E7}"/>
                </a:ext>
              </a:extLst>
            </p:cNvPr>
            <p:cNvSpPr txBox="1"/>
            <p:nvPr/>
          </p:nvSpPr>
          <p:spPr>
            <a:xfrm>
              <a:off x="6778307" y="1674255"/>
              <a:ext cx="93613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/>
                <a:t>Transmitter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81D974-8A43-4C3A-8E14-7092C4FDDDC9}"/>
              </a:ext>
            </a:extLst>
          </p:cNvPr>
          <p:cNvGrpSpPr/>
          <p:nvPr/>
        </p:nvGrpSpPr>
        <p:grpSpPr>
          <a:xfrm>
            <a:off x="6683860" y="1004543"/>
            <a:ext cx="4896533" cy="1858930"/>
            <a:chOff x="6649517" y="3708731"/>
            <a:chExt cx="4896533" cy="185893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B262C21-7E7F-4860-823E-839A02351E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6540"/>
            <a:stretch/>
          </p:blipFill>
          <p:spPr>
            <a:xfrm>
              <a:off x="6649517" y="3708731"/>
              <a:ext cx="4896533" cy="185893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B48D49D-DBF6-40F0-83A2-B9971F177162}"/>
                </a:ext>
              </a:extLst>
            </p:cNvPr>
            <p:cNvSpPr txBox="1"/>
            <p:nvPr/>
          </p:nvSpPr>
          <p:spPr>
            <a:xfrm>
              <a:off x="6778307" y="4016063"/>
              <a:ext cx="93613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/>
                <a:t>Transmitter</a:t>
              </a:r>
            </a:p>
          </p:txBody>
        </p:sp>
      </p:grpSp>
      <p:pic>
        <p:nvPicPr>
          <p:cNvPr id="5" name="Picture 4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E1EB425A-8D9E-D737-DF9E-922A78FC3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0007" y="953517"/>
            <a:ext cx="911354" cy="920263"/>
          </a:xfrm>
          <a:prstGeom prst="rect">
            <a:avLst/>
          </a:prstGeom>
        </p:spPr>
      </p:pic>
      <p:pic>
        <p:nvPicPr>
          <p:cNvPr id="8" name="Picture 7" descr="A green circle with white arrows&#10;&#10;AI-generated content may be incorrect.">
            <a:extLst>
              <a:ext uri="{FF2B5EF4-FFF2-40B4-BE49-F238E27FC236}">
                <a16:creationId xmlns:a16="http://schemas.microsoft.com/office/drawing/2014/main" id="{63A7A381-DBD8-77EA-62BC-D33E89BC4F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0007" y="2968868"/>
            <a:ext cx="911354" cy="92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9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6DDF7-C579-44CD-8BD9-82B75D0CB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Serial versus parallel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076316-DA29-4906-BEAF-F57E3DFD7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488406" cy="5029200"/>
          </a:xfrm>
        </p:spPr>
        <p:txBody>
          <a:bodyPr/>
          <a:lstStyle/>
          <a:p>
            <a:r>
              <a:rPr lang="en-US"/>
              <a:t>Serial</a:t>
            </a:r>
          </a:p>
          <a:p>
            <a:pPr lvl="1"/>
            <a:r>
              <a:rPr lang="en-US"/>
              <a:t>Cheaper to use less wires</a:t>
            </a:r>
          </a:p>
          <a:p>
            <a:pPr lvl="1"/>
            <a:r>
              <a:rPr lang="en-US"/>
              <a:t>Slower to transmit data</a:t>
            </a:r>
          </a:p>
          <a:p>
            <a:pPr lvl="1"/>
            <a:r>
              <a:rPr lang="en-US"/>
              <a:t>Examples</a:t>
            </a:r>
          </a:p>
          <a:p>
            <a:pPr lvl="2"/>
            <a:r>
              <a:rPr lang="en-US"/>
              <a:t>RS-232, UART, I2C, USB (2.0)</a:t>
            </a:r>
          </a:p>
          <a:p>
            <a:pPr lvl="1"/>
            <a:endParaRPr lang="en-US"/>
          </a:p>
          <a:p>
            <a:r>
              <a:rPr lang="en-US"/>
              <a:t>Parallel</a:t>
            </a:r>
          </a:p>
          <a:p>
            <a:pPr lvl="1"/>
            <a:r>
              <a:rPr lang="en-US"/>
              <a:t>More expensive for more pins and wires</a:t>
            </a:r>
          </a:p>
          <a:p>
            <a:pPr lvl="1"/>
            <a:r>
              <a:rPr lang="en-US"/>
              <a:t>Faster to transmit data</a:t>
            </a:r>
          </a:p>
          <a:p>
            <a:pPr lvl="1"/>
            <a:r>
              <a:rPr lang="en-US"/>
              <a:t>Examples</a:t>
            </a:r>
          </a:p>
          <a:p>
            <a:pPr lvl="2"/>
            <a:r>
              <a:rPr lang="en-US"/>
              <a:t>Internal buses, PCI, USB (3.0)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B6738A-B879-4659-8AA1-C97F2CBF8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0FE5D52-5737-4212-9856-6F2224BE4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258" y="2608777"/>
            <a:ext cx="4751231" cy="356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pload.wikimedia.org/wikipedia/commons/thumb/8/...">
            <a:extLst>
              <a:ext uri="{FF2B5EF4-FFF2-40B4-BE49-F238E27FC236}">
                <a16:creationId xmlns:a16="http://schemas.microsoft.com/office/drawing/2014/main" id="{616B583D-F0FF-4739-B987-82118CEAC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016" y="328389"/>
            <a:ext cx="2794984" cy="209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52A9A9DD-43EC-8E6F-9EBD-CD0BD7472A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9497" y="749250"/>
            <a:ext cx="911354" cy="920263"/>
          </a:xfrm>
          <a:prstGeom prst="rect">
            <a:avLst/>
          </a:prstGeom>
        </p:spPr>
      </p:pic>
      <p:pic>
        <p:nvPicPr>
          <p:cNvPr id="6" name="Picture 5" descr="A green sign with a white arrow pointing down and a dollar sign&#10;&#10;AI-generated content may be incorrect.">
            <a:extLst>
              <a:ext uri="{FF2B5EF4-FFF2-40B4-BE49-F238E27FC236}">
                <a16:creationId xmlns:a16="http://schemas.microsoft.com/office/drawing/2014/main" id="{76FE6CCC-041D-95EE-CBEA-2FC38FB52F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933" y="1476040"/>
            <a:ext cx="911354" cy="455677"/>
          </a:xfrm>
          <a:prstGeom prst="rect">
            <a:avLst/>
          </a:prstGeom>
        </p:spPr>
      </p:pic>
      <p:pic>
        <p:nvPicPr>
          <p:cNvPr id="7" name="Picture 6" descr="A red sign with a white arrow and a circular object&#10;&#10;AI-generated content may be incorrect.">
            <a:extLst>
              <a:ext uri="{FF2B5EF4-FFF2-40B4-BE49-F238E27FC236}">
                <a16:creationId xmlns:a16="http://schemas.microsoft.com/office/drawing/2014/main" id="{79A29788-8895-4D34-9F90-3393D59454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219" y="1968950"/>
            <a:ext cx="911354" cy="455677"/>
          </a:xfrm>
          <a:prstGeom prst="rect">
            <a:avLst/>
          </a:prstGeom>
        </p:spPr>
      </p:pic>
      <p:pic>
        <p:nvPicPr>
          <p:cNvPr id="8" name="Picture 7" descr="A green sign with a white arrow and a circular arrow&#10;&#10;AI-generated content may be incorrect.">
            <a:extLst>
              <a:ext uri="{FF2B5EF4-FFF2-40B4-BE49-F238E27FC236}">
                <a16:creationId xmlns:a16="http://schemas.microsoft.com/office/drawing/2014/main" id="{92A97847-ED80-8F35-8CCC-39074AF494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597" y="4433372"/>
            <a:ext cx="911354" cy="4556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3790F3-20F2-00EB-1FE5-2C5FE59AA6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8597" y="4926282"/>
            <a:ext cx="911356" cy="455678"/>
          </a:xfrm>
          <a:prstGeom prst="rect">
            <a:avLst/>
          </a:prstGeom>
        </p:spPr>
      </p:pic>
      <p:pic>
        <p:nvPicPr>
          <p:cNvPr id="10" name="Picture 9" descr="A green circle with white arrows&#10;&#10;AI-generated content may be incorrect.">
            <a:extLst>
              <a:ext uri="{FF2B5EF4-FFF2-40B4-BE49-F238E27FC236}">
                <a16:creationId xmlns:a16="http://schemas.microsoft.com/office/drawing/2014/main" id="{E5CCE543-820E-B204-FE8E-D6ECE296E5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09497" y="3197468"/>
            <a:ext cx="911354" cy="92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67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920A3-B6B9-458E-2D07-2B4E71D58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3D3A1EE-BE1D-63AC-97B1-6CE56AB5E9CC}"/>
              </a:ext>
            </a:extLst>
          </p:cNvPr>
          <p:cNvSpPr txBox="1">
            <a:spLocks/>
          </p:cNvSpPr>
          <p:nvPr/>
        </p:nvSpPr>
        <p:spPr>
          <a:xfrm>
            <a:off x="6741663" y="955649"/>
            <a:ext cx="48377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Tahoma"/>
                <a:cs typeface="Tahoma"/>
              </a:rPr>
              <a:t>What It Affects:</a:t>
            </a:r>
          </a:p>
          <a:p>
            <a:r>
              <a:rPr lang="en-US">
                <a:ea typeface="Tahoma"/>
                <a:cs typeface="Tahoma"/>
              </a:rPr>
              <a:t>Communication Speed</a:t>
            </a:r>
            <a:endParaRPr lang="en-US"/>
          </a:p>
          <a:p>
            <a:endParaRPr lang="en-US">
              <a:ea typeface="Tahoma"/>
              <a:cs typeface="Tahoma"/>
            </a:endParaRPr>
          </a:p>
          <a:p>
            <a:pPr marL="0" indent="0">
              <a:buNone/>
            </a:pPr>
            <a:endParaRPr lang="en-US">
              <a:ea typeface="Tahoma"/>
              <a:cs typeface="Tahoma"/>
            </a:endParaRPr>
          </a:p>
          <a:p>
            <a:r>
              <a:rPr lang="en-US">
                <a:ea typeface="Tahoma"/>
                <a:cs typeface="Tahoma"/>
              </a:rPr>
              <a:t>System Cost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B8E6EA-C3E2-7C34-1E25-3A1461318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Tahoma"/>
                <a:cs typeface="Tahoma"/>
              </a:rPr>
              <a:t>Tradeoffs in Wired Communication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8B34F-017B-0CB5-318B-BE9FB42D8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944705"/>
            <a:ext cx="4837724" cy="5029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>
                <a:ea typeface="Tahoma"/>
                <a:cs typeface="Tahoma"/>
              </a:rPr>
              <a:t>What We Control:</a:t>
            </a:r>
          </a:p>
          <a:p>
            <a:r>
              <a:rPr lang="en-US" dirty="0">
                <a:ea typeface="Tahoma"/>
                <a:cs typeface="Tahoma"/>
              </a:rPr>
              <a:t>Number of Signals</a:t>
            </a:r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None/>
            </a:pPr>
            <a:r>
              <a:rPr lang="en-US" dirty="0">
                <a:ea typeface="Tahoma"/>
                <a:cs typeface="Tahoma"/>
              </a:rPr>
              <a:t>Serial               Parallel</a:t>
            </a:r>
          </a:p>
          <a:p>
            <a:pPr marL="457200" lvl="1" indent="0">
              <a:buNone/>
            </a:pPr>
            <a:endParaRPr lang="en-US" sz="800" dirty="0">
              <a:ea typeface="Tahoma"/>
              <a:cs typeface="Tahoma"/>
            </a:endParaRPr>
          </a:p>
          <a:p>
            <a:r>
              <a:rPr lang="en-US" b="1" dirty="0">
                <a:ea typeface="Tahoma"/>
                <a:cs typeface="Tahoma"/>
              </a:rPr>
              <a:t>Timing of Signals</a:t>
            </a:r>
            <a:endParaRPr lang="en-US" b="1" dirty="0"/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>
              <a:ea typeface="Tahoma"/>
              <a:cs typeface="Tahoma"/>
            </a:endParaRPr>
          </a:p>
          <a:p>
            <a:endParaRPr lang="en-US" sz="800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Network topology</a:t>
            </a:r>
            <a:endParaRPr lang="en-US" dirty="0"/>
          </a:p>
          <a:p>
            <a:endParaRPr lang="en-US" sz="800" dirty="0">
              <a:ea typeface="Tahoma"/>
              <a:cs typeface="Tahoma"/>
            </a:endParaRPr>
          </a:p>
          <a:p>
            <a:endParaRPr lang="en-US" sz="800" dirty="0">
              <a:ea typeface="Tahoma"/>
              <a:cs typeface="Tahom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5CDAC3-7280-E973-4541-0E1A8EB4B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17" name="Picture 16" descr="A green circle with white arrows&#10;&#10;AI-generated content may be incorrect.">
            <a:extLst>
              <a:ext uri="{FF2B5EF4-FFF2-40B4-BE49-F238E27FC236}">
                <a16:creationId xmlns:a16="http://schemas.microsoft.com/office/drawing/2014/main" id="{CA15D83A-5C07-27C9-F72F-3308A4F74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340" y="1990315"/>
            <a:ext cx="911354" cy="920263"/>
          </a:xfrm>
          <a:prstGeom prst="rect">
            <a:avLst/>
          </a:prstGeom>
        </p:spPr>
      </p:pic>
      <p:pic>
        <p:nvPicPr>
          <p:cNvPr id="19" name="Picture 18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A1D0BDBB-83C2-F4FB-5DF1-35BEED177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791" y="1990316"/>
            <a:ext cx="911354" cy="920263"/>
          </a:xfrm>
          <a:prstGeom prst="rect">
            <a:avLst/>
          </a:prstGeom>
        </p:spPr>
      </p:pic>
      <p:pic>
        <p:nvPicPr>
          <p:cNvPr id="8" name="Picture 7" descr="A red sign with a white arrow and a circular object&#10;&#10;AI-generated content may be incorrect.">
            <a:extLst>
              <a:ext uri="{FF2B5EF4-FFF2-40B4-BE49-F238E27FC236}">
                <a16:creationId xmlns:a16="http://schemas.microsoft.com/office/drawing/2014/main" id="{36DF1E21-68A3-3801-F2AD-14E9051DFB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13" y="2195766"/>
            <a:ext cx="1327296" cy="663648"/>
          </a:xfrm>
          <a:prstGeom prst="rect">
            <a:avLst/>
          </a:prstGeom>
        </p:spPr>
      </p:pic>
      <p:pic>
        <p:nvPicPr>
          <p:cNvPr id="10" name="Picture 9" descr="A green sign with a white arrow and a circular arrow&#10;&#10;AI-generated content may be incorrect.">
            <a:extLst>
              <a:ext uri="{FF2B5EF4-FFF2-40B4-BE49-F238E27FC236}">
                <a16:creationId xmlns:a16="http://schemas.microsoft.com/office/drawing/2014/main" id="{07DBF2F6-BA74-3082-CCC5-705BBB039C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560" y="2192192"/>
            <a:ext cx="1327297" cy="66364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2F2EF50-13FB-443F-C582-283D323198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05560" y="3861191"/>
            <a:ext cx="1327296" cy="663648"/>
          </a:xfrm>
          <a:prstGeom prst="rect">
            <a:avLst/>
          </a:prstGeom>
        </p:spPr>
      </p:pic>
      <p:pic>
        <p:nvPicPr>
          <p:cNvPr id="22" name="Picture 21" descr="A green sign with a white arrow pointing down and a dollar sign&#10;&#10;AI-generated content may be incorrect.">
            <a:extLst>
              <a:ext uri="{FF2B5EF4-FFF2-40B4-BE49-F238E27FC236}">
                <a16:creationId xmlns:a16="http://schemas.microsoft.com/office/drawing/2014/main" id="{6441FA86-C5D6-0A82-9498-2F4CC427F5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13" y="3861191"/>
            <a:ext cx="1327296" cy="66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1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69D33-9A6B-49B2-80A3-7E7348711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Tradeoff: timing of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801AE-0743-4E32-8A38-92ED11893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325" y="1119074"/>
            <a:ext cx="5530983" cy="5438104"/>
          </a:xfrm>
        </p:spPr>
        <p:txBody>
          <a:bodyPr>
            <a:normAutofit fontScale="92500"/>
          </a:bodyPr>
          <a:lstStyle/>
          <a:p>
            <a:r>
              <a:rPr lang="en-US" dirty="0"/>
              <a:t>Synchronous communication</a:t>
            </a:r>
          </a:p>
          <a:p>
            <a:pPr lvl="1"/>
            <a:r>
              <a:rPr lang="en-US" dirty="0"/>
              <a:t>Clock signal sent along with data</a:t>
            </a:r>
          </a:p>
          <a:p>
            <a:pPr lvl="1"/>
            <a:r>
              <a:rPr lang="en-US" dirty="0"/>
              <a:t>Data is captured at edge of clock signal (rising or falling)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Advantage: send signals very fast</a:t>
            </a:r>
          </a:p>
          <a:p>
            <a:pPr lvl="1"/>
            <a:r>
              <a:rPr lang="en-US" dirty="0"/>
              <a:t>Disadvantage: extra pin and wire</a:t>
            </a:r>
          </a:p>
          <a:p>
            <a:pPr lvl="1"/>
            <a:endParaRPr lang="en-US" dirty="0"/>
          </a:p>
          <a:p>
            <a:r>
              <a:rPr lang="en-US" dirty="0"/>
              <a:t>Asynchronous communication</a:t>
            </a:r>
          </a:p>
          <a:p>
            <a:pPr lvl="1"/>
            <a:r>
              <a:rPr lang="en-US" dirty="0"/>
              <a:t>Agree upon timing in advance and read data at that rate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Advantage: no need for clock signal</a:t>
            </a:r>
          </a:p>
          <a:p>
            <a:pPr lvl="1"/>
            <a:r>
              <a:rPr lang="en-US" dirty="0"/>
              <a:t>Disadvantage: clock synchronization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6B3CD-C175-4A76-A70F-00E993246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3B980F4-3A9A-4FCE-A9BD-452B2D8202DF}"/>
              </a:ext>
            </a:extLst>
          </p:cNvPr>
          <p:cNvGrpSpPr/>
          <p:nvPr/>
        </p:nvGrpSpPr>
        <p:grpSpPr>
          <a:xfrm>
            <a:off x="6762945" y="1240504"/>
            <a:ext cx="4665320" cy="1639113"/>
            <a:chOff x="2368919" y="1532418"/>
            <a:chExt cx="7537739" cy="2648309"/>
          </a:xfrm>
        </p:grpSpPr>
        <p:sp>
          <p:nvSpPr>
            <p:cNvPr id="5" name="Rectangle">
              <a:extLst>
                <a:ext uri="{FF2B5EF4-FFF2-40B4-BE49-F238E27FC236}">
                  <a16:creationId xmlns:a16="http://schemas.microsoft.com/office/drawing/2014/main" id="{0CBC9E8B-62FA-4022-A287-3B1CC75149BB}"/>
                </a:ext>
              </a:extLst>
            </p:cNvPr>
            <p:cNvSpPr/>
            <p:nvPr/>
          </p:nvSpPr>
          <p:spPr>
            <a:xfrm>
              <a:off x="2886343" y="2146130"/>
              <a:ext cx="945227" cy="2034597"/>
            </a:xfrm>
            <a:prstGeom prst="rect">
              <a:avLst/>
            </a:prstGeom>
            <a:solidFill>
              <a:srgbClr val="929292"/>
            </a:solidFill>
            <a:ln w="12700">
              <a:miter lim="400000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400"/>
            </a:p>
          </p:txBody>
        </p:sp>
        <p:sp>
          <p:nvSpPr>
            <p:cNvPr id="6" name="Line">
              <a:extLst>
                <a:ext uri="{FF2B5EF4-FFF2-40B4-BE49-F238E27FC236}">
                  <a16:creationId xmlns:a16="http://schemas.microsoft.com/office/drawing/2014/main" id="{49610843-118A-472D-B53D-65813BBBBC61}"/>
                </a:ext>
              </a:extLst>
            </p:cNvPr>
            <p:cNvSpPr/>
            <p:nvPr/>
          </p:nvSpPr>
          <p:spPr>
            <a:xfrm>
              <a:off x="3825847" y="2475871"/>
              <a:ext cx="4765038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400"/>
            </a:p>
          </p:txBody>
        </p:sp>
        <p:sp>
          <p:nvSpPr>
            <p:cNvPr id="7" name="Rectangle">
              <a:extLst>
                <a:ext uri="{FF2B5EF4-FFF2-40B4-BE49-F238E27FC236}">
                  <a16:creationId xmlns:a16="http://schemas.microsoft.com/office/drawing/2014/main" id="{41E3A7B1-768E-4D5F-AF97-E1CC71040AAA}"/>
                </a:ext>
              </a:extLst>
            </p:cNvPr>
            <p:cNvSpPr/>
            <p:nvPr/>
          </p:nvSpPr>
          <p:spPr>
            <a:xfrm>
              <a:off x="8613462" y="2264856"/>
              <a:ext cx="945227" cy="1797145"/>
            </a:xfrm>
            <a:prstGeom prst="rect">
              <a:avLst/>
            </a:prstGeom>
            <a:solidFill>
              <a:srgbClr val="D6D5D5"/>
            </a:solidFill>
            <a:ln w="50800">
              <a:solidFill>
                <a:srgbClr val="000000"/>
              </a:solidFill>
              <a:miter lim="400000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400"/>
            </a:p>
          </p:txBody>
        </p:sp>
        <p:sp>
          <p:nvSpPr>
            <p:cNvPr id="8" name="DATA">
              <a:extLst>
                <a:ext uri="{FF2B5EF4-FFF2-40B4-BE49-F238E27FC236}">
                  <a16:creationId xmlns:a16="http://schemas.microsoft.com/office/drawing/2014/main" id="{33F27203-AFC5-449D-8566-E6D9036B8CED}"/>
                </a:ext>
              </a:extLst>
            </p:cNvPr>
            <p:cNvSpPr txBox="1"/>
            <p:nvPr/>
          </p:nvSpPr>
          <p:spPr>
            <a:xfrm>
              <a:off x="8655998" y="2257706"/>
              <a:ext cx="847853" cy="4646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algn="l" defTabSz="821531">
                <a:defRPr sz="53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DATA</a:t>
              </a:r>
            </a:p>
          </p:txBody>
        </p:sp>
        <p:sp>
          <p:nvSpPr>
            <p:cNvPr id="9" name="CLK">
              <a:extLst>
                <a:ext uri="{FF2B5EF4-FFF2-40B4-BE49-F238E27FC236}">
                  <a16:creationId xmlns:a16="http://schemas.microsoft.com/office/drawing/2014/main" id="{83DE8F0B-164F-4D15-868D-1A5B020681E1}"/>
                </a:ext>
              </a:extLst>
            </p:cNvPr>
            <p:cNvSpPr txBox="1"/>
            <p:nvPr/>
          </p:nvSpPr>
          <p:spPr>
            <a:xfrm>
              <a:off x="8704973" y="3633184"/>
              <a:ext cx="681161" cy="4646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algn="l" defTabSz="821531">
                <a:defRPr sz="53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CLK</a:t>
              </a:r>
            </a:p>
          </p:txBody>
        </p:sp>
        <p:sp>
          <p:nvSpPr>
            <p:cNvPr id="10" name="Transmitter">
              <a:extLst>
                <a:ext uri="{FF2B5EF4-FFF2-40B4-BE49-F238E27FC236}">
                  <a16:creationId xmlns:a16="http://schemas.microsoft.com/office/drawing/2014/main" id="{A610E686-14B5-4A52-A5DA-A583931C66B9}"/>
                </a:ext>
              </a:extLst>
            </p:cNvPr>
            <p:cNvSpPr txBox="1"/>
            <p:nvPr/>
          </p:nvSpPr>
          <p:spPr>
            <a:xfrm>
              <a:off x="2368919" y="1532420"/>
              <a:ext cx="1988162" cy="5640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5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800"/>
                <a:t>Transmitter</a:t>
              </a:r>
            </a:p>
          </p:txBody>
        </p:sp>
        <p:sp>
          <p:nvSpPr>
            <p:cNvPr id="11" name="Receiver">
              <a:extLst>
                <a:ext uri="{FF2B5EF4-FFF2-40B4-BE49-F238E27FC236}">
                  <a16:creationId xmlns:a16="http://schemas.microsoft.com/office/drawing/2014/main" id="{64F5DAF3-AB51-40D8-98FA-06AB0FF96623}"/>
                </a:ext>
              </a:extLst>
            </p:cNvPr>
            <p:cNvSpPr txBox="1"/>
            <p:nvPr/>
          </p:nvSpPr>
          <p:spPr>
            <a:xfrm>
              <a:off x="8319009" y="1532418"/>
              <a:ext cx="1587649" cy="5640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5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800"/>
                <a:t>Receiver</a:t>
              </a:r>
            </a:p>
          </p:txBody>
        </p:sp>
        <p:sp>
          <p:nvSpPr>
            <p:cNvPr id="12" name="b0">
              <a:extLst>
                <a:ext uri="{FF2B5EF4-FFF2-40B4-BE49-F238E27FC236}">
                  <a16:creationId xmlns:a16="http://schemas.microsoft.com/office/drawing/2014/main" id="{D7CCB50E-0F63-4D5A-8959-B58C0715891C}"/>
                </a:ext>
              </a:extLst>
            </p:cNvPr>
            <p:cNvSpPr/>
            <p:nvPr/>
          </p:nvSpPr>
          <p:spPr>
            <a:xfrm>
              <a:off x="406602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b0</a:t>
              </a:r>
            </a:p>
          </p:txBody>
        </p:sp>
        <p:sp>
          <p:nvSpPr>
            <p:cNvPr id="13" name="b1">
              <a:extLst>
                <a:ext uri="{FF2B5EF4-FFF2-40B4-BE49-F238E27FC236}">
                  <a16:creationId xmlns:a16="http://schemas.microsoft.com/office/drawing/2014/main" id="{0E3CEBC8-B5E6-42F6-97C4-AB4B88690FFF}"/>
                </a:ext>
              </a:extLst>
            </p:cNvPr>
            <p:cNvSpPr/>
            <p:nvPr/>
          </p:nvSpPr>
          <p:spPr>
            <a:xfrm>
              <a:off x="4642286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b1</a:t>
              </a:r>
            </a:p>
          </p:txBody>
        </p:sp>
        <p:sp>
          <p:nvSpPr>
            <p:cNvPr id="14" name="b2">
              <a:extLst>
                <a:ext uri="{FF2B5EF4-FFF2-40B4-BE49-F238E27FC236}">
                  <a16:creationId xmlns:a16="http://schemas.microsoft.com/office/drawing/2014/main" id="{937305D2-A725-4712-86E0-F8CB8C970956}"/>
                </a:ext>
              </a:extLst>
            </p:cNvPr>
            <p:cNvSpPr/>
            <p:nvPr/>
          </p:nvSpPr>
          <p:spPr>
            <a:xfrm>
              <a:off x="521854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b2</a:t>
              </a:r>
            </a:p>
          </p:txBody>
        </p:sp>
        <p:sp>
          <p:nvSpPr>
            <p:cNvPr id="15" name="b3">
              <a:extLst>
                <a:ext uri="{FF2B5EF4-FFF2-40B4-BE49-F238E27FC236}">
                  <a16:creationId xmlns:a16="http://schemas.microsoft.com/office/drawing/2014/main" id="{1507CE85-0C3B-4249-883C-B2FED6ECE687}"/>
                </a:ext>
              </a:extLst>
            </p:cNvPr>
            <p:cNvSpPr/>
            <p:nvPr/>
          </p:nvSpPr>
          <p:spPr>
            <a:xfrm>
              <a:off x="579480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b3</a:t>
              </a:r>
            </a:p>
          </p:txBody>
        </p:sp>
        <p:sp>
          <p:nvSpPr>
            <p:cNvPr id="16" name="b4">
              <a:extLst>
                <a:ext uri="{FF2B5EF4-FFF2-40B4-BE49-F238E27FC236}">
                  <a16:creationId xmlns:a16="http://schemas.microsoft.com/office/drawing/2014/main" id="{6F18F1E8-F90A-4315-9332-15E1B3CE6D9A}"/>
                </a:ext>
              </a:extLst>
            </p:cNvPr>
            <p:cNvSpPr/>
            <p:nvPr/>
          </p:nvSpPr>
          <p:spPr>
            <a:xfrm>
              <a:off x="637106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b4</a:t>
              </a:r>
            </a:p>
          </p:txBody>
        </p:sp>
        <p:sp>
          <p:nvSpPr>
            <p:cNvPr id="17" name="b5">
              <a:extLst>
                <a:ext uri="{FF2B5EF4-FFF2-40B4-BE49-F238E27FC236}">
                  <a16:creationId xmlns:a16="http://schemas.microsoft.com/office/drawing/2014/main" id="{0EF284CC-66D3-4E6F-B2FA-14A25636B65C}"/>
                </a:ext>
              </a:extLst>
            </p:cNvPr>
            <p:cNvSpPr/>
            <p:nvPr/>
          </p:nvSpPr>
          <p:spPr>
            <a:xfrm>
              <a:off x="6947327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b5</a:t>
              </a:r>
            </a:p>
          </p:txBody>
        </p:sp>
        <p:grpSp>
          <p:nvGrpSpPr>
            <p:cNvPr id="18" name="Group">
              <a:extLst>
                <a:ext uri="{FF2B5EF4-FFF2-40B4-BE49-F238E27FC236}">
                  <a16:creationId xmlns:a16="http://schemas.microsoft.com/office/drawing/2014/main" id="{12B9EFAF-593D-43BD-9C7D-86CE57A629BC}"/>
                </a:ext>
              </a:extLst>
            </p:cNvPr>
            <p:cNvGrpSpPr/>
            <p:nvPr/>
          </p:nvGrpSpPr>
          <p:grpSpPr>
            <a:xfrm>
              <a:off x="3832253" y="3047359"/>
              <a:ext cx="4786706" cy="974186"/>
              <a:chOff x="0" y="0"/>
              <a:chExt cx="9573411" cy="1948371"/>
            </a:xfrm>
          </p:grpSpPr>
          <p:sp>
            <p:nvSpPr>
              <p:cNvPr id="19" name="Line">
                <a:extLst>
                  <a:ext uri="{FF2B5EF4-FFF2-40B4-BE49-F238E27FC236}">
                    <a16:creationId xmlns:a16="http://schemas.microsoft.com/office/drawing/2014/main" id="{BD6F5C4C-2009-4315-A2A3-A1378ACF7C53}"/>
                  </a:ext>
                </a:extLst>
              </p:cNvPr>
              <p:cNvSpPr/>
              <p:nvPr/>
            </p:nvSpPr>
            <p:spPr>
              <a:xfrm>
                <a:off x="0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0" name="Line">
                <a:extLst>
                  <a:ext uri="{FF2B5EF4-FFF2-40B4-BE49-F238E27FC236}">
                    <a16:creationId xmlns:a16="http://schemas.microsoft.com/office/drawing/2014/main" id="{11E6E206-6E5D-4EAC-9940-CF4EB1B20AD2}"/>
                  </a:ext>
                </a:extLst>
              </p:cNvPr>
              <p:cNvSpPr/>
              <p:nvPr/>
            </p:nvSpPr>
            <p:spPr>
              <a:xfrm>
                <a:off x="527902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1" name="Line">
                <a:extLst>
                  <a:ext uri="{FF2B5EF4-FFF2-40B4-BE49-F238E27FC236}">
                    <a16:creationId xmlns:a16="http://schemas.microsoft.com/office/drawing/2014/main" id="{BB21F6F7-3D8A-4836-AEE4-2492E5E387A9}"/>
                  </a:ext>
                </a:extLst>
              </p:cNvPr>
              <p:cNvSpPr/>
              <p:nvPr/>
            </p:nvSpPr>
            <p:spPr>
              <a:xfrm flipH="1">
                <a:off x="503454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2" name="Line">
                <a:extLst>
                  <a:ext uri="{FF2B5EF4-FFF2-40B4-BE49-F238E27FC236}">
                    <a16:creationId xmlns:a16="http://schemas.microsoft.com/office/drawing/2014/main" id="{291B5772-4D30-42C2-B84E-EAB3E59C73AF}"/>
                  </a:ext>
                </a:extLst>
              </p:cNvPr>
              <p:cNvSpPr/>
              <p:nvPr/>
            </p:nvSpPr>
            <p:spPr>
              <a:xfrm flipH="1">
                <a:off x="1113826" y="-1"/>
                <a:ext cx="1" cy="1948373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3" name="Line">
                <a:extLst>
                  <a:ext uri="{FF2B5EF4-FFF2-40B4-BE49-F238E27FC236}">
                    <a16:creationId xmlns:a16="http://schemas.microsoft.com/office/drawing/2014/main" id="{7702481B-9BC8-49EE-BF9A-B3F5D9D6795E}"/>
                  </a:ext>
                </a:extLst>
              </p:cNvPr>
              <p:cNvSpPr/>
              <p:nvPr/>
            </p:nvSpPr>
            <p:spPr>
              <a:xfrm>
                <a:off x="1054182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4" name="Line">
                <a:extLst>
                  <a:ext uri="{FF2B5EF4-FFF2-40B4-BE49-F238E27FC236}">
                    <a16:creationId xmlns:a16="http://schemas.microsoft.com/office/drawing/2014/main" id="{4BA58DCD-68A3-4016-B50E-39606DB26FD7}"/>
                  </a:ext>
                </a:extLst>
              </p:cNvPr>
              <p:cNvSpPr/>
              <p:nvPr/>
            </p:nvSpPr>
            <p:spPr>
              <a:xfrm>
                <a:off x="1669736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5" name="Line">
                <a:extLst>
                  <a:ext uri="{FF2B5EF4-FFF2-40B4-BE49-F238E27FC236}">
                    <a16:creationId xmlns:a16="http://schemas.microsoft.com/office/drawing/2014/main" id="{0F38E4B6-9FA3-49D4-AED3-6EB417D18F93}"/>
                  </a:ext>
                </a:extLst>
              </p:cNvPr>
              <p:cNvSpPr/>
              <p:nvPr/>
            </p:nvSpPr>
            <p:spPr>
              <a:xfrm flipH="1">
                <a:off x="1645286" y="-1"/>
                <a:ext cx="1" cy="1948373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6" name="Line">
                <a:extLst>
                  <a:ext uri="{FF2B5EF4-FFF2-40B4-BE49-F238E27FC236}">
                    <a16:creationId xmlns:a16="http://schemas.microsoft.com/office/drawing/2014/main" id="{84D16AE7-CEDC-488E-B1A6-9C0E52A99BE8}"/>
                  </a:ext>
                </a:extLst>
              </p:cNvPr>
              <p:cNvSpPr/>
              <p:nvPr/>
            </p:nvSpPr>
            <p:spPr>
              <a:xfrm>
                <a:off x="2255659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7" name="Line">
                <a:extLst>
                  <a:ext uri="{FF2B5EF4-FFF2-40B4-BE49-F238E27FC236}">
                    <a16:creationId xmlns:a16="http://schemas.microsoft.com/office/drawing/2014/main" id="{96F8FE9C-5D24-4816-8DA8-64D80511BEA8}"/>
                  </a:ext>
                </a:extLst>
              </p:cNvPr>
              <p:cNvSpPr/>
              <p:nvPr/>
            </p:nvSpPr>
            <p:spPr>
              <a:xfrm>
                <a:off x="2196015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8" name="Line">
                <a:extLst>
                  <a:ext uri="{FF2B5EF4-FFF2-40B4-BE49-F238E27FC236}">
                    <a16:creationId xmlns:a16="http://schemas.microsoft.com/office/drawing/2014/main" id="{63E069E7-9F1B-4F57-84F2-6B37323D4AE6}"/>
                  </a:ext>
                </a:extLst>
              </p:cNvPr>
              <p:cNvSpPr/>
              <p:nvPr/>
            </p:nvSpPr>
            <p:spPr>
              <a:xfrm>
                <a:off x="2811568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29" name="Line">
                <a:extLst>
                  <a:ext uri="{FF2B5EF4-FFF2-40B4-BE49-F238E27FC236}">
                    <a16:creationId xmlns:a16="http://schemas.microsoft.com/office/drawing/2014/main" id="{165EC892-DE0C-4EA0-B938-787DF3BF08E4}"/>
                  </a:ext>
                </a:extLst>
              </p:cNvPr>
              <p:cNvSpPr/>
              <p:nvPr/>
            </p:nvSpPr>
            <p:spPr>
              <a:xfrm flipH="1">
                <a:off x="2787120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0" name="Line">
                <a:extLst>
                  <a:ext uri="{FF2B5EF4-FFF2-40B4-BE49-F238E27FC236}">
                    <a16:creationId xmlns:a16="http://schemas.microsoft.com/office/drawing/2014/main" id="{325E965D-4FEF-489B-98C7-780649ED9EBB}"/>
                  </a:ext>
                </a:extLst>
              </p:cNvPr>
              <p:cNvSpPr/>
              <p:nvPr/>
            </p:nvSpPr>
            <p:spPr>
              <a:xfrm>
                <a:off x="3397493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1" name="Line">
                <a:extLst>
                  <a:ext uri="{FF2B5EF4-FFF2-40B4-BE49-F238E27FC236}">
                    <a16:creationId xmlns:a16="http://schemas.microsoft.com/office/drawing/2014/main" id="{067E3933-2FBF-4885-9E7B-5BB3B14241FF}"/>
                  </a:ext>
                </a:extLst>
              </p:cNvPr>
              <p:cNvSpPr/>
              <p:nvPr/>
            </p:nvSpPr>
            <p:spPr>
              <a:xfrm>
                <a:off x="3337848" y="1767795"/>
                <a:ext cx="545089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2" name="Line">
                <a:extLst>
                  <a:ext uri="{FF2B5EF4-FFF2-40B4-BE49-F238E27FC236}">
                    <a16:creationId xmlns:a16="http://schemas.microsoft.com/office/drawing/2014/main" id="{E0A6DEE4-FE69-46C6-841D-FD3D56230C7A}"/>
                  </a:ext>
                </a:extLst>
              </p:cNvPr>
              <p:cNvSpPr/>
              <p:nvPr/>
            </p:nvSpPr>
            <p:spPr>
              <a:xfrm>
                <a:off x="3953402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3" name="Line">
                <a:extLst>
                  <a:ext uri="{FF2B5EF4-FFF2-40B4-BE49-F238E27FC236}">
                    <a16:creationId xmlns:a16="http://schemas.microsoft.com/office/drawing/2014/main" id="{8D26922C-6205-46FA-83FD-9DF7F65BFCB7}"/>
                  </a:ext>
                </a:extLst>
              </p:cNvPr>
              <p:cNvSpPr/>
              <p:nvPr/>
            </p:nvSpPr>
            <p:spPr>
              <a:xfrm>
                <a:off x="3928953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4" name="Line">
                <a:extLst>
                  <a:ext uri="{FF2B5EF4-FFF2-40B4-BE49-F238E27FC236}">
                    <a16:creationId xmlns:a16="http://schemas.microsoft.com/office/drawing/2014/main" id="{6C5ABF5C-6C5C-422C-99AF-148549D5AE09}"/>
                  </a:ext>
                </a:extLst>
              </p:cNvPr>
              <p:cNvSpPr/>
              <p:nvPr/>
            </p:nvSpPr>
            <p:spPr>
              <a:xfrm>
                <a:off x="4539325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5" name="Line">
                <a:extLst>
                  <a:ext uri="{FF2B5EF4-FFF2-40B4-BE49-F238E27FC236}">
                    <a16:creationId xmlns:a16="http://schemas.microsoft.com/office/drawing/2014/main" id="{5C4C49A1-9F8F-4F15-859D-E5ADF685EC04}"/>
                  </a:ext>
                </a:extLst>
              </p:cNvPr>
              <p:cNvSpPr/>
              <p:nvPr/>
            </p:nvSpPr>
            <p:spPr>
              <a:xfrm>
                <a:off x="4479681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6" name="Line">
                <a:extLst>
                  <a:ext uri="{FF2B5EF4-FFF2-40B4-BE49-F238E27FC236}">
                    <a16:creationId xmlns:a16="http://schemas.microsoft.com/office/drawing/2014/main" id="{DD4B07D9-BB4A-43E4-A1AA-B81C5E1E4343}"/>
                  </a:ext>
                </a:extLst>
              </p:cNvPr>
              <p:cNvSpPr/>
              <p:nvPr/>
            </p:nvSpPr>
            <p:spPr>
              <a:xfrm>
                <a:off x="5095235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7" name="Line">
                <a:extLst>
                  <a:ext uri="{FF2B5EF4-FFF2-40B4-BE49-F238E27FC236}">
                    <a16:creationId xmlns:a16="http://schemas.microsoft.com/office/drawing/2014/main" id="{C975AA29-E7E9-4C9B-A331-97CA2B7C6DAA}"/>
                  </a:ext>
                </a:extLst>
              </p:cNvPr>
              <p:cNvSpPr/>
              <p:nvPr/>
            </p:nvSpPr>
            <p:spPr>
              <a:xfrm>
                <a:off x="5070787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8" name="Line">
                <a:extLst>
                  <a:ext uri="{FF2B5EF4-FFF2-40B4-BE49-F238E27FC236}">
                    <a16:creationId xmlns:a16="http://schemas.microsoft.com/office/drawing/2014/main" id="{439831EA-1F14-42C2-8092-3E0DF20A88C8}"/>
                  </a:ext>
                </a:extLst>
              </p:cNvPr>
              <p:cNvSpPr/>
              <p:nvPr/>
            </p:nvSpPr>
            <p:spPr>
              <a:xfrm>
                <a:off x="5681159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39" name="Line">
                <a:extLst>
                  <a:ext uri="{FF2B5EF4-FFF2-40B4-BE49-F238E27FC236}">
                    <a16:creationId xmlns:a16="http://schemas.microsoft.com/office/drawing/2014/main" id="{3DFF6379-8E09-49CB-84E3-8BA6042F5B87}"/>
                  </a:ext>
                </a:extLst>
              </p:cNvPr>
              <p:cNvSpPr/>
              <p:nvPr/>
            </p:nvSpPr>
            <p:spPr>
              <a:xfrm>
                <a:off x="5621515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0" name="Line">
                <a:extLst>
                  <a:ext uri="{FF2B5EF4-FFF2-40B4-BE49-F238E27FC236}">
                    <a16:creationId xmlns:a16="http://schemas.microsoft.com/office/drawing/2014/main" id="{47B0E58C-9644-4141-BFFC-C48F14E48B42}"/>
                  </a:ext>
                </a:extLst>
              </p:cNvPr>
              <p:cNvSpPr/>
              <p:nvPr/>
            </p:nvSpPr>
            <p:spPr>
              <a:xfrm>
                <a:off x="6237068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1" name="Line">
                <a:extLst>
                  <a:ext uri="{FF2B5EF4-FFF2-40B4-BE49-F238E27FC236}">
                    <a16:creationId xmlns:a16="http://schemas.microsoft.com/office/drawing/2014/main" id="{EC80722D-23B1-457A-A81A-48E9FE98163E}"/>
                  </a:ext>
                </a:extLst>
              </p:cNvPr>
              <p:cNvSpPr/>
              <p:nvPr/>
            </p:nvSpPr>
            <p:spPr>
              <a:xfrm>
                <a:off x="6212620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2" name="Line">
                <a:extLst>
                  <a:ext uri="{FF2B5EF4-FFF2-40B4-BE49-F238E27FC236}">
                    <a16:creationId xmlns:a16="http://schemas.microsoft.com/office/drawing/2014/main" id="{C0515CAE-13F3-47B0-BDBA-64B111CF99D6}"/>
                  </a:ext>
                </a:extLst>
              </p:cNvPr>
              <p:cNvSpPr/>
              <p:nvPr/>
            </p:nvSpPr>
            <p:spPr>
              <a:xfrm>
                <a:off x="6822992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3" name="Line">
                <a:extLst>
                  <a:ext uri="{FF2B5EF4-FFF2-40B4-BE49-F238E27FC236}">
                    <a16:creationId xmlns:a16="http://schemas.microsoft.com/office/drawing/2014/main" id="{0859C6FC-483B-4239-B61A-DE724C098D10}"/>
                  </a:ext>
                </a:extLst>
              </p:cNvPr>
              <p:cNvSpPr/>
              <p:nvPr/>
            </p:nvSpPr>
            <p:spPr>
              <a:xfrm>
                <a:off x="6763349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4" name="Line">
                <a:extLst>
                  <a:ext uri="{FF2B5EF4-FFF2-40B4-BE49-F238E27FC236}">
                    <a16:creationId xmlns:a16="http://schemas.microsoft.com/office/drawing/2014/main" id="{5CCBD56B-70E2-4970-9F69-7F6E1E0A7338}"/>
                  </a:ext>
                </a:extLst>
              </p:cNvPr>
              <p:cNvSpPr/>
              <p:nvPr/>
            </p:nvSpPr>
            <p:spPr>
              <a:xfrm>
                <a:off x="7381779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5" name="Line">
                <a:extLst>
                  <a:ext uri="{FF2B5EF4-FFF2-40B4-BE49-F238E27FC236}">
                    <a16:creationId xmlns:a16="http://schemas.microsoft.com/office/drawing/2014/main" id="{3BC0B390-81F6-43F9-90F0-5B58167ABB4D}"/>
                  </a:ext>
                </a:extLst>
              </p:cNvPr>
              <p:cNvSpPr/>
              <p:nvPr/>
            </p:nvSpPr>
            <p:spPr>
              <a:xfrm>
                <a:off x="7357331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6" name="Line">
                <a:extLst>
                  <a:ext uri="{FF2B5EF4-FFF2-40B4-BE49-F238E27FC236}">
                    <a16:creationId xmlns:a16="http://schemas.microsoft.com/office/drawing/2014/main" id="{0DA7EC9D-C2A9-4052-B459-9F1C78DB5BD4}"/>
                  </a:ext>
                </a:extLst>
              </p:cNvPr>
              <p:cNvSpPr/>
              <p:nvPr/>
            </p:nvSpPr>
            <p:spPr>
              <a:xfrm>
                <a:off x="7967704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7" name="Line">
                <a:extLst>
                  <a:ext uri="{FF2B5EF4-FFF2-40B4-BE49-F238E27FC236}">
                    <a16:creationId xmlns:a16="http://schemas.microsoft.com/office/drawing/2014/main" id="{40BF8C62-E79F-442F-BC4B-ED4B31F80B99}"/>
                  </a:ext>
                </a:extLst>
              </p:cNvPr>
              <p:cNvSpPr/>
              <p:nvPr/>
            </p:nvSpPr>
            <p:spPr>
              <a:xfrm>
                <a:off x="7908060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8" name="Line">
                <a:extLst>
                  <a:ext uri="{FF2B5EF4-FFF2-40B4-BE49-F238E27FC236}">
                    <a16:creationId xmlns:a16="http://schemas.microsoft.com/office/drawing/2014/main" id="{0D038E46-F648-47E1-96D4-ECB113EEE21C}"/>
                  </a:ext>
                </a:extLst>
              </p:cNvPr>
              <p:cNvSpPr/>
              <p:nvPr/>
            </p:nvSpPr>
            <p:spPr>
              <a:xfrm>
                <a:off x="8502043" y="18057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49" name="Line">
                <a:extLst>
                  <a:ext uri="{FF2B5EF4-FFF2-40B4-BE49-F238E27FC236}">
                    <a16:creationId xmlns:a16="http://schemas.microsoft.com/office/drawing/2014/main" id="{6E1E76B1-F750-4D50-9D8B-AD9329EF2B9C}"/>
                  </a:ext>
                </a:extLst>
              </p:cNvPr>
              <p:cNvSpPr/>
              <p:nvPr/>
            </p:nvSpPr>
            <p:spPr>
              <a:xfrm>
                <a:off x="8477595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50" name="Line">
                <a:extLst>
                  <a:ext uri="{FF2B5EF4-FFF2-40B4-BE49-F238E27FC236}">
                    <a16:creationId xmlns:a16="http://schemas.microsoft.com/office/drawing/2014/main" id="{F6BE9D3D-010E-4654-B18D-AEBCC1951A03}"/>
                  </a:ext>
                </a:extLst>
              </p:cNvPr>
              <p:cNvSpPr/>
              <p:nvPr/>
            </p:nvSpPr>
            <p:spPr>
              <a:xfrm>
                <a:off x="9087967" y="0"/>
                <a:ext cx="1" cy="1948372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  <p:sp>
            <p:nvSpPr>
              <p:cNvPr id="51" name="Line">
                <a:extLst>
                  <a:ext uri="{FF2B5EF4-FFF2-40B4-BE49-F238E27FC236}">
                    <a16:creationId xmlns:a16="http://schemas.microsoft.com/office/drawing/2014/main" id="{3D44208A-D4C0-4E8C-A20E-3717994780AF}"/>
                  </a:ext>
                </a:extLst>
              </p:cNvPr>
              <p:cNvSpPr/>
              <p:nvPr/>
            </p:nvSpPr>
            <p:spPr>
              <a:xfrm>
                <a:off x="9028324" y="1767795"/>
                <a:ext cx="54508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400"/>
              </a:p>
            </p:txBody>
          </p:sp>
        </p:grpSp>
        <p:sp>
          <p:nvSpPr>
            <p:cNvPr id="52" name="b7">
              <a:extLst>
                <a:ext uri="{FF2B5EF4-FFF2-40B4-BE49-F238E27FC236}">
                  <a16:creationId xmlns:a16="http://schemas.microsoft.com/office/drawing/2014/main" id="{8D0271F0-F224-465C-91CF-CCB0C03398AD}"/>
                </a:ext>
              </a:extLst>
            </p:cNvPr>
            <p:cNvSpPr/>
            <p:nvPr/>
          </p:nvSpPr>
          <p:spPr>
            <a:xfrm>
              <a:off x="8034631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b7</a:t>
              </a:r>
            </a:p>
          </p:txBody>
        </p:sp>
        <p:sp>
          <p:nvSpPr>
            <p:cNvPr id="53" name="b6">
              <a:extLst>
                <a:ext uri="{FF2B5EF4-FFF2-40B4-BE49-F238E27FC236}">
                  <a16:creationId xmlns:a16="http://schemas.microsoft.com/office/drawing/2014/main" id="{2B250207-CB8B-423E-9A8A-828DFFB6857F}"/>
                </a:ext>
              </a:extLst>
            </p:cNvPr>
            <p:cNvSpPr/>
            <p:nvPr/>
          </p:nvSpPr>
          <p:spPr>
            <a:xfrm>
              <a:off x="7520736" y="23334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000"/>
                <a:t>b6</a:t>
              </a: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0D385C35-F6CB-4BDF-88F4-EBAC6EC84B26}"/>
              </a:ext>
            </a:extLst>
          </p:cNvPr>
          <p:cNvGrpSpPr/>
          <p:nvPr/>
        </p:nvGrpSpPr>
        <p:grpSpPr>
          <a:xfrm>
            <a:off x="6882406" y="2999315"/>
            <a:ext cx="4573713" cy="3030931"/>
            <a:chOff x="3935488" y="1432599"/>
            <a:chExt cx="4184027" cy="3834129"/>
          </a:xfrm>
        </p:grpSpPr>
        <p:sp>
          <p:nvSpPr>
            <p:cNvPr id="55" name="Rectangle">
              <a:extLst>
                <a:ext uri="{FF2B5EF4-FFF2-40B4-BE49-F238E27FC236}">
                  <a16:creationId xmlns:a16="http://schemas.microsoft.com/office/drawing/2014/main" id="{737263E4-4028-4D60-B63A-F8A8E40E6A8F}"/>
                </a:ext>
              </a:extLst>
            </p:cNvPr>
            <p:cNvSpPr/>
            <p:nvPr/>
          </p:nvSpPr>
          <p:spPr>
            <a:xfrm>
              <a:off x="4187996" y="2016336"/>
              <a:ext cx="512588" cy="3250392"/>
            </a:xfrm>
            <a:prstGeom prst="rect">
              <a:avLst/>
            </a:prstGeom>
            <a:solidFill>
              <a:srgbClr val="929292"/>
            </a:solidFill>
            <a:ln w="12700">
              <a:miter lim="400000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56" name="Line">
              <a:extLst>
                <a:ext uri="{FF2B5EF4-FFF2-40B4-BE49-F238E27FC236}">
                  <a16:creationId xmlns:a16="http://schemas.microsoft.com/office/drawing/2014/main" id="{FD76C455-D569-49C3-B34F-D3C434F83037}"/>
                </a:ext>
              </a:extLst>
            </p:cNvPr>
            <p:cNvSpPr/>
            <p:nvPr/>
          </p:nvSpPr>
          <p:spPr>
            <a:xfrm>
              <a:off x="4686034" y="2242803"/>
              <a:ext cx="2608278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57" name="Line">
              <a:extLst>
                <a:ext uri="{FF2B5EF4-FFF2-40B4-BE49-F238E27FC236}">
                  <a16:creationId xmlns:a16="http://schemas.microsoft.com/office/drawing/2014/main" id="{59A666B5-E938-4B66-AC61-B60882748C82}"/>
                </a:ext>
              </a:extLst>
            </p:cNvPr>
            <p:cNvSpPr/>
            <p:nvPr/>
          </p:nvSpPr>
          <p:spPr>
            <a:xfrm>
              <a:off x="4686033" y="2591512"/>
              <a:ext cx="2608279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58" name="Line">
              <a:extLst>
                <a:ext uri="{FF2B5EF4-FFF2-40B4-BE49-F238E27FC236}">
                  <a16:creationId xmlns:a16="http://schemas.microsoft.com/office/drawing/2014/main" id="{987031FF-FC0C-48D1-9248-D64DFFA4CABB}"/>
                </a:ext>
              </a:extLst>
            </p:cNvPr>
            <p:cNvSpPr/>
            <p:nvPr/>
          </p:nvSpPr>
          <p:spPr>
            <a:xfrm>
              <a:off x="4686033" y="2941519"/>
              <a:ext cx="2608279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59" name="Line">
              <a:extLst>
                <a:ext uri="{FF2B5EF4-FFF2-40B4-BE49-F238E27FC236}">
                  <a16:creationId xmlns:a16="http://schemas.microsoft.com/office/drawing/2014/main" id="{70C782DE-8D9B-435D-8DAE-4B821B407FE1}"/>
                </a:ext>
              </a:extLst>
            </p:cNvPr>
            <p:cNvSpPr/>
            <p:nvPr/>
          </p:nvSpPr>
          <p:spPr>
            <a:xfrm>
              <a:off x="4686033" y="3291525"/>
              <a:ext cx="2608279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60" name="Line">
              <a:extLst>
                <a:ext uri="{FF2B5EF4-FFF2-40B4-BE49-F238E27FC236}">
                  <a16:creationId xmlns:a16="http://schemas.microsoft.com/office/drawing/2014/main" id="{5E35BC90-7FD9-4274-B65B-17B42B54044B}"/>
                </a:ext>
              </a:extLst>
            </p:cNvPr>
            <p:cNvSpPr/>
            <p:nvPr/>
          </p:nvSpPr>
          <p:spPr>
            <a:xfrm>
              <a:off x="4686033" y="3641532"/>
              <a:ext cx="2608279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61" name="Line">
              <a:extLst>
                <a:ext uri="{FF2B5EF4-FFF2-40B4-BE49-F238E27FC236}">
                  <a16:creationId xmlns:a16="http://schemas.microsoft.com/office/drawing/2014/main" id="{3B85617D-5767-4109-BA9D-3246BAC880D5}"/>
                </a:ext>
              </a:extLst>
            </p:cNvPr>
            <p:cNvSpPr/>
            <p:nvPr/>
          </p:nvSpPr>
          <p:spPr>
            <a:xfrm>
              <a:off x="4686033" y="3991538"/>
              <a:ext cx="2608279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62" name="Line">
              <a:extLst>
                <a:ext uri="{FF2B5EF4-FFF2-40B4-BE49-F238E27FC236}">
                  <a16:creationId xmlns:a16="http://schemas.microsoft.com/office/drawing/2014/main" id="{4A0DD885-D400-4A8F-87BF-8BEF7540FC5E}"/>
                </a:ext>
              </a:extLst>
            </p:cNvPr>
            <p:cNvSpPr/>
            <p:nvPr/>
          </p:nvSpPr>
          <p:spPr>
            <a:xfrm>
              <a:off x="4686033" y="4341545"/>
              <a:ext cx="2608279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63" name="Line">
              <a:extLst>
                <a:ext uri="{FF2B5EF4-FFF2-40B4-BE49-F238E27FC236}">
                  <a16:creationId xmlns:a16="http://schemas.microsoft.com/office/drawing/2014/main" id="{1BD3D30B-CE8B-499F-92D4-0E2A9501E812}"/>
                </a:ext>
              </a:extLst>
            </p:cNvPr>
            <p:cNvSpPr/>
            <p:nvPr/>
          </p:nvSpPr>
          <p:spPr>
            <a:xfrm>
              <a:off x="4686033" y="4691551"/>
              <a:ext cx="2608279" cy="1"/>
            </a:xfrm>
            <a:prstGeom prst="line">
              <a:avLst/>
            </a:prstGeom>
            <a:ln w="88900">
              <a:solidFill>
                <a:srgbClr val="000000"/>
              </a:solidFill>
              <a:miter lim="400000"/>
              <a:tailEnd type="triangle"/>
            </a:ln>
          </p:spPr>
          <p:txBody>
            <a:bodyPr lIns="35719" tIns="35719" rIns="35719" bIns="35719" anchor="ctr"/>
            <a:lstStyle/>
            <a:p>
              <a:pPr defTabSz="410766">
                <a:defRPr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700"/>
            </a:p>
          </p:txBody>
        </p:sp>
        <p:sp>
          <p:nvSpPr>
            <p:cNvPr id="64" name="Rectangle">
              <a:extLst>
                <a:ext uri="{FF2B5EF4-FFF2-40B4-BE49-F238E27FC236}">
                  <a16:creationId xmlns:a16="http://schemas.microsoft.com/office/drawing/2014/main" id="{32FFAD36-20E8-49FC-93BE-B62D315D2580}"/>
                </a:ext>
              </a:extLst>
            </p:cNvPr>
            <p:cNvSpPr/>
            <p:nvPr/>
          </p:nvSpPr>
          <p:spPr>
            <a:xfrm>
              <a:off x="7294023" y="2016336"/>
              <a:ext cx="574974" cy="3250392"/>
            </a:xfrm>
            <a:prstGeom prst="rect">
              <a:avLst/>
            </a:prstGeom>
            <a:solidFill>
              <a:srgbClr val="D6D5D5"/>
            </a:solidFill>
            <a:ln w="50800">
              <a:solidFill>
                <a:srgbClr val="000000"/>
              </a:solidFill>
              <a:miter lim="400000"/>
            </a:ln>
          </p:spPr>
          <p:txBody>
            <a:bodyPr lIns="35719" tIns="35719" rIns="35719" bIns="35719" anchor="ctr"/>
            <a:lstStyle/>
            <a:p>
              <a:pPr defTabSz="410766">
                <a:defRPr sz="35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endParaRPr sz="1400"/>
            </a:p>
          </p:txBody>
        </p:sp>
        <p:sp>
          <p:nvSpPr>
            <p:cNvPr id="65" name="D0">
              <a:extLst>
                <a:ext uri="{FF2B5EF4-FFF2-40B4-BE49-F238E27FC236}">
                  <a16:creationId xmlns:a16="http://schemas.microsoft.com/office/drawing/2014/main" id="{E4282F9D-FE9E-41B7-9FF6-E29F7C3DFA0A}"/>
                </a:ext>
              </a:extLst>
            </p:cNvPr>
            <p:cNvSpPr txBox="1"/>
            <p:nvPr/>
          </p:nvSpPr>
          <p:spPr>
            <a:xfrm>
              <a:off x="7353319" y="2067976"/>
              <a:ext cx="366414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D0</a:t>
              </a:r>
            </a:p>
          </p:txBody>
        </p:sp>
        <p:sp>
          <p:nvSpPr>
            <p:cNvPr id="66" name="D1">
              <a:extLst>
                <a:ext uri="{FF2B5EF4-FFF2-40B4-BE49-F238E27FC236}">
                  <a16:creationId xmlns:a16="http://schemas.microsoft.com/office/drawing/2014/main" id="{FD416AC2-E467-46FA-A3E3-CD771E15B4B7}"/>
                </a:ext>
              </a:extLst>
            </p:cNvPr>
            <p:cNvSpPr txBox="1"/>
            <p:nvPr/>
          </p:nvSpPr>
          <p:spPr>
            <a:xfrm>
              <a:off x="7353319" y="2416687"/>
              <a:ext cx="366414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D1</a:t>
              </a:r>
            </a:p>
          </p:txBody>
        </p:sp>
        <p:sp>
          <p:nvSpPr>
            <p:cNvPr id="67" name="D2">
              <a:extLst>
                <a:ext uri="{FF2B5EF4-FFF2-40B4-BE49-F238E27FC236}">
                  <a16:creationId xmlns:a16="http://schemas.microsoft.com/office/drawing/2014/main" id="{532983A0-629A-4036-8884-FFF9BDC342F5}"/>
                </a:ext>
              </a:extLst>
            </p:cNvPr>
            <p:cNvSpPr txBox="1"/>
            <p:nvPr/>
          </p:nvSpPr>
          <p:spPr>
            <a:xfrm>
              <a:off x="7353319" y="2766694"/>
              <a:ext cx="366414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D2</a:t>
              </a:r>
            </a:p>
          </p:txBody>
        </p:sp>
        <p:sp>
          <p:nvSpPr>
            <p:cNvPr id="68" name="D3">
              <a:extLst>
                <a:ext uri="{FF2B5EF4-FFF2-40B4-BE49-F238E27FC236}">
                  <a16:creationId xmlns:a16="http://schemas.microsoft.com/office/drawing/2014/main" id="{A7DE6B1D-185E-41A9-949F-D5D4FBE76402}"/>
                </a:ext>
              </a:extLst>
            </p:cNvPr>
            <p:cNvSpPr txBox="1"/>
            <p:nvPr/>
          </p:nvSpPr>
          <p:spPr>
            <a:xfrm>
              <a:off x="7353319" y="3116700"/>
              <a:ext cx="366414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D3</a:t>
              </a:r>
            </a:p>
          </p:txBody>
        </p:sp>
        <p:sp>
          <p:nvSpPr>
            <p:cNvPr id="69" name="D4">
              <a:extLst>
                <a:ext uri="{FF2B5EF4-FFF2-40B4-BE49-F238E27FC236}">
                  <a16:creationId xmlns:a16="http://schemas.microsoft.com/office/drawing/2014/main" id="{740C00FC-4C12-4822-A74D-179F211D59BB}"/>
                </a:ext>
              </a:extLst>
            </p:cNvPr>
            <p:cNvSpPr txBox="1"/>
            <p:nvPr/>
          </p:nvSpPr>
          <p:spPr>
            <a:xfrm>
              <a:off x="7353319" y="3466706"/>
              <a:ext cx="366414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D4</a:t>
              </a:r>
            </a:p>
          </p:txBody>
        </p:sp>
        <p:sp>
          <p:nvSpPr>
            <p:cNvPr id="70" name="D5">
              <a:extLst>
                <a:ext uri="{FF2B5EF4-FFF2-40B4-BE49-F238E27FC236}">
                  <a16:creationId xmlns:a16="http://schemas.microsoft.com/office/drawing/2014/main" id="{6148EFA7-9501-402A-80D6-542618887559}"/>
                </a:ext>
              </a:extLst>
            </p:cNvPr>
            <p:cNvSpPr txBox="1"/>
            <p:nvPr/>
          </p:nvSpPr>
          <p:spPr>
            <a:xfrm>
              <a:off x="7353319" y="3816713"/>
              <a:ext cx="366414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D5</a:t>
              </a:r>
            </a:p>
          </p:txBody>
        </p:sp>
        <p:sp>
          <p:nvSpPr>
            <p:cNvPr id="71" name="D6">
              <a:extLst>
                <a:ext uri="{FF2B5EF4-FFF2-40B4-BE49-F238E27FC236}">
                  <a16:creationId xmlns:a16="http://schemas.microsoft.com/office/drawing/2014/main" id="{C73D00D8-8536-4103-8C6A-E4EB0DB431E0}"/>
                </a:ext>
              </a:extLst>
            </p:cNvPr>
            <p:cNvSpPr txBox="1"/>
            <p:nvPr/>
          </p:nvSpPr>
          <p:spPr>
            <a:xfrm>
              <a:off x="7353319" y="4166720"/>
              <a:ext cx="366414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D6</a:t>
              </a:r>
            </a:p>
          </p:txBody>
        </p:sp>
        <p:sp>
          <p:nvSpPr>
            <p:cNvPr id="72" name="D7">
              <a:extLst>
                <a:ext uri="{FF2B5EF4-FFF2-40B4-BE49-F238E27FC236}">
                  <a16:creationId xmlns:a16="http://schemas.microsoft.com/office/drawing/2014/main" id="{021C39DE-923F-446E-8519-72B52A99767A}"/>
                </a:ext>
              </a:extLst>
            </p:cNvPr>
            <p:cNvSpPr txBox="1"/>
            <p:nvPr/>
          </p:nvSpPr>
          <p:spPr>
            <a:xfrm>
              <a:off x="7353319" y="4516726"/>
              <a:ext cx="366414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D7</a:t>
              </a:r>
            </a:p>
          </p:txBody>
        </p:sp>
        <p:sp>
          <p:nvSpPr>
            <p:cNvPr id="73" name="CLK">
              <a:extLst>
                <a:ext uri="{FF2B5EF4-FFF2-40B4-BE49-F238E27FC236}">
                  <a16:creationId xmlns:a16="http://schemas.microsoft.com/office/drawing/2014/main" id="{1AB90FAA-77AB-4220-BA3A-747E8E2096B8}"/>
                </a:ext>
              </a:extLst>
            </p:cNvPr>
            <p:cNvSpPr txBox="1"/>
            <p:nvPr/>
          </p:nvSpPr>
          <p:spPr>
            <a:xfrm>
              <a:off x="7266992" y="4866732"/>
              <a:ext cx="512588" cy="34965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3500">
                  <a:solidFill>
                    <a:schemeClr val="accent5">
                      <a:lumOff val="-29866"/>
                    </a:schemeClr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400"/>
                <a:t>CLK</a:t>
              </a:r>
            </a:p>
          </p:txBody>
        </p:sp>
        <p:sp>
          <p:nvSpPr>
            <p:cNvPr id="74" name="Transmitter">
              <a:extLst>
                <a:ext uri="{FF2B5EF4-FFF2-40B4-BE49-F238E27FC236}">
                  <a16:creationId xmlns:a16="http://schemas.microsoft.com/office/drawing/2014/main" id="{7D25D160-CA58-46D4-8ED5-B83DF4FAC237}"/>
                </a:ext>
              </a:extLst>
            </p:cNvPr>
            <p:cNvSpPr txBox="1"/>
            <p:nvPr/>
          </p:nvSpPr>
          <p:spPr>
            <a:xfrm>
              <a:off x="3935488" y="1511310"/>
              <a:ext cx="1650960" cy="46191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none" lIns="35719" tIns="35719" rIns="35719" bIns="35719" anchor="ctr">
              <a:spAutoFit/>
            </a:bodyPr>
            <a:lstStyle>
              <a:lvl1pPr defTabSz="821531">
                <a:defRPr sz="5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2000"/>
                <a:t>Transmitter</a:t>
              </a:r>
            </a:p>
          </p:txBody>
        </p:sp>
        <p:sp>
          <p:nvSpPr>
            <p:cNvPr id="75" name="Receiver">
              <a:extLst>
                <a:ext uri="{FF2B5EF4-FFF2-40B4-BE49-F238E27FC236}">
                  <a16:creationId xmlns:a16="http://schemas.microsoft.com/office/drawing/2014/main" id="{90D2AEC1-5627-4C53-AEFE-6E41100D970F}"/>
                </a:ext>
              </a:extLst>
            </p:cNvPr>
            <p:cNvSpPr txBox="1"/>
            <p:nvPr/>
          </p:nvSpPr>
          <p:spPr>
            <a:xfrm>
              <a:off x="6999570" y="1432599"/>
              <a:ext cx="1119945" cy="48058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35719" tIns="35719" rIns="35719" bIns="35719" anchor="ctr">
              <a:spAutoFit/>
            </a:bodyPr>
            <a:lstStyle>
              <a:lvl1pPr defTabSz="821531">
                <a:defRPr sz="55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2000"/>
                <a:t>Receiver</a:t>
              </a:r>
            </a:p>
          </p:txBody>
        </p:sp>
        <p:grpSp>
          <p:nvGrpSpPr>
            <p:cNvPr id="76" name="Group">
              <a:extLst>
                <a:ext uri="{FF2B5EF4-FFF2-40B4-BE49-F238E27FC236}">
                  <a16:creationId xmlns:a16="http://schemas.microsoft.com/office/drawing/2014/main" id="{467A7C67-1269-455D-8BF6-4E85DB7D1FA5}"/>
                </a:ext>
              </a:extLst>
            </p:cNvPr>
            <p:cNvGrpSpPr/>
            <p:nvPr/>
          </p:nvGrpSpPr>
          <p:grpSpPr>
            <a:xfrm>
              <a:off x="4724349" y="4858931"/>
              <a:ext cx="2531648" cy="223913"/>
              <a:chOff x="0" y="0"/>
              <a:chExt cx="5063293" cy="447824"/>
            </a:xfrm>
          </p:grpSpPr>
          <p:sp>
            <p:nvSpPr>
              <p:cNvPr id="77" name="Line">
                <a:extLst>
                  <a:ext uri="{FF2B5EF4-FFF2-40B4-BE49-F238E27FC236}">
                    <a16:creationId xmlns:a16="http://schemas.microsoft.com/office/drawing/2014/main" id="{CC8FA63A-9252-4CB2-88B2-C84EA60CA20D}"/>
                  </a:ext>
                </a:extLst>
              </p:cNvPr>
              <p:cNvSpPr/>
              <p:nvPr/>
            </p:nvSpPr>
            <p:spPr>
              <a:xfrm>
                <a:off x="0" y="406320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78" name="Line">
                <a:extLst>
                  <a:ext uri="{FF2B5EF4-FFF2-40B4-BE49-F238E27FC236}">
                    <a16:creationId xmlns:a16="http://schemas.microsoft.com/office/drawing/2014/main" id="{CFAB07B1-8AC9-4FB7-A24E-9F52A330331C}"/>
                  </a:ext>
                </a:extLst>
              </p:cNvPr>
              <p:cNvSpPr/>
              <p:nvPr/>
            </p:nvSpPr>
            <p:spPr>
              <a:xfrm>
                <a:off x="365731" y="41504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79" name="Line">
                <a:extLst>
                  <a:ext uri="{FF2B5EF4-FFF2-40B4-BE49-F238E27FC236}">
                    <a16:creationId xmlns:a16="http://schemas.microsoft.com/office/drawing/2014/main" id="{EF4C4FB2-8A30-4ED4-9AD9-6CF6CCEBB335}"/>
                  </a:ext>
                </a:extLst>
              </p:cNvPr>
              <p:cNvSpPr/>
              <p:nvPr/>
            </p:nvSpPr>
            <p:spPr>
              <a:xfrm flipH="1">
                <a:off x="348793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0" name="Line">
                <a:extLst>
                  <a:ext uri="{FF2B5EF4-FFF2-40B4-BE49-F238E27FC236}">
                    <a16:creationId xmlns:a16="http://schemas.microsoft.com/office/drawing/2014/main" id="{9C15AEA4-CFD1-4DAD-AAAD-E0B2A198C4F9}"/>
                  </a:ext>
                </a:extLst>
              </p:cNvPr>
              <p:cNvSpPr/>
              <p:nvPr/>
            </p:nvSpPr>
            <p:spPr>
              <a:xfrm flipH="1">
                <a:off x="771660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1" name="Line">
                <a:extLst>
                  <a:ext uri="{FF2B5EF4-FFF2-40B4-BE49-F238E27FC236}">
                    <a16:creationId xmlns:a16="http://schemas.microsoft.com/office/drawing/2014/main" id="{CC53BF91-2B50-42C1-9AEF-EC3AC4403B43}"/>
                  </a:ext>
                </a:extLst>
              </p:cNvPr>
              <p:cNvSpPr/>
              <p:nvPr/>
            </p:nvSpPr>
            <p:spPr>
              <a:xfrm>
                <a:off x="730339" y="406320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2" name="Line">
                <a:extLst>
                  <a:ext uri="{FF2B5EF4-FFF2-40B4-BE49-F238E27FC236}">
                    <a16:creationId xmlns:a16="http://schemas.microsoft.com/office/drawing/2014/main" id="{D3AB1D2F-C0DF-453B-8EF3-258A2A990F8E}"/>
                  </a:ext>
                </a:extLst>
              </p:cNvPr>
              <p:cNvSpPr/>
              <p:nvPr/>
            </p:nvSpPr>
            <p:spPr>
              <a:xfrm>
                <a:off x="1156795" y="41504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3" name="Line">
                <a:extLst>
                  <a:ext uri="{FF2B5EF4-FFF2-40B4-BE49-F238E27FC236}">
                    <a16:creationId xmlns:a16="http://schemas.microsoft.com/office/drawing/2014/main" id="{99BF2827-9C50-4988-A413-137DB541ED00}"/>
                  </a:ext>
                </a:extLst>
              </p:cNvPr>
              <p:cNvSpPr/>
              <p:nvPr/>
            </p:nvSpPr>
            <p:spPr>
              <a:xfrm>
                <a:off x="1139857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4" name="Line">
                <a:extLst>
                  <a:ext uri="{FF2B5EF4-FFF2-40B4-BE49-F238E27FC236}">
                    <a16:creationId xmlns:a16="http://schemas.microsoft.com/office/drawing/2014/main" id="{C8791208-4188-4502-81F5-1E161E81B7C9}"/>
                  </a:ext>
                </a:extLst>
              </p:cNvPr>
              <p:cNvSpPr/>
              <p:nvPr/>
            </p:nvSpPr>
            <p:spPr>
              <a:xfrm>
                <a:off x="1562724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5" name="Line">
                <a:extLst>
                  <a:ext uri="{FF2B5EF4-FFF2-40B4-BE49-F238E27FC236}">
                    <a16:creationId xmlns:a16="http://schemas.microsoft.com/office/drawing/2014/main" id="{305F84E9-62F3-4DEA-B1C4-0C782F57C989}"/>
                  </a:ext>
                </a:extLst>
              </p:cNvPr>
              <p:cNvSpPr/>
              <p:nvPr/>
            </p:nvSpPr>
            <p:spPr>
              <a:xfrm>
                <a:off x="1521402" y="406320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6" name="Line">
                <a:extLst>
                  <a:ext uri="{FF2B5EF4-FFF2-40B4-BE49-F238E27FC236}">
                    <a16:creationId xmlns:a16="http://schemas.microsoft.com/office/drawing/2014/main" id="{412C9E6C-3291-4C26-AE42-0B1275C4221F}"/>
                  </a:ext>
                </a:extLst>
              </p:cNvPr>
              <p:cNvSpPr/>
              <p:nvPr/>
            </p:nvSpPr>
            <p:spPr>
              <a:xfrm>
                <a:off x="1947858" y="41504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7" name="Line">
                <a:extLst>
                  <a:ext uri="{FF2B5EF4-FFF2-40B4-BE49-F238E27FC236}">
                    <a16:creationId xmlns:a16="http://schemas.microsoft.com/office/drawing/2014/main" id="{D1C5C16D-8A86-402A-B750-CC0AF9B61A05}"/>
                  </a:ext>
                </a:extLst>
              </p:cNvPr>
              <p:cNvSpPr/>
              <p:nvPr/>
            </p:nvSpPr>
            <p:spPr>
              <a:xfrm>
                <a:off x="1930920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8" name="Line">
                <a:extLst>
                  <a:ext uri="{FF2B5EF4-FFF2-40B4-BE49-F238E27FC236}">
                    <a16:creationId xmlns:a16="http://schemas.microsoft.com/office/drawing/2014/main" id="{9C97C488-3DCC-4E0F-ABBA-A2C118B1AA51}"/>
                  </a:ext>
                </a:extLst>
              </p:cNvPr>
              <p:cNvSpPr/>
              <p:nvPr/>
            </p:nvSpPr>
            <p:spPr>
              <a:xfrm>
                <a:off x="2353787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89" name="Line">
                <a:extLst>
                  <a:ext uri="{FF2B5EF4-FFF2-40B4-BE49-F238E27FC236}">
                    <a16:creationId xmlns:a16="http://schemas.microsoft.com/office/drawing/2014/main" id="{49747B74-AE88-480D-A846-0980C52B17EA}"/>
                  </a:ext>
                </a:extLst>
              </p:cNvPr>
              <p:cNvSpPr/>
              <p:nvPr/>
            </p:nvSpPr>
            <p:spPr>
              <a:xfrm>
                <a:off x="2312465" y="406320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0" name="Line">
                <a:extLst>
                  <a:ext uri="{FF2B5EF4-FFF2-40B4-BE49-F238E27FC236}">
                    <a16:creationId xmlns:a16="http://schemas.microsoft.com/office/drawing/2014/main" id="{C566DAA9-60AA-4F6D-899A-E13BBDAB30BF}"/>
                  </a:ext>
                </a:extLst>
              </p:cNvPr>
              <p:cNvSpPr/>
              <p:nvPr/>
            </p:nvSpPr>
            <p:spPr>
              <a:xfrm>
                <a:off x="2738921" y="41504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1" name="Line">
                <a:extLst>
                  <a:ext uri="{FF2B5EF4-FFF2-40B4-BE49-F238E27FC236}">
                    <a16:creationId xmlns:a16="http://schemas.microsoft.com/office/drawing/2014/main" id="{00EEB952-5EFA-4DC6-8FC7-7873220A7EB3}"/>
                  </a:ext>
                </a:extLst>
              </p:cNvPr>
              <p:cNvSpPr/>
              <p:nvPr/>
            </p:nvSpPr>
            <p:spPr>
              <a:xfrm>
                <a:off x="2721984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2" name="Line">
                <a:extLst>
                  <a:ext uri="{FF2B5EF4-FFF2-40B4-BE49-F238E27FC236}">
                    <a16:creationId xmlns:a16="http://schemas.microsoft.com/office/drawing/2014/main" id="{B0CA6B15-A3B3-4553-B739-8EDBAD2D8172}"/>
                  </a:ext>
                </a:extLst>
              </p:cNvPr>
              <p:cNvSpPr/>
              <p:nvPr/>
            </p:nvSpPr>
            <p:spPr>
              <a:xfrm>
                <a:off x="3144851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3" name="Line">
                <a:extLst>
                  <a:ext uri="{FF2B5EF4-FFF2-40B4-BE49-F238E27FC236}">
                    <a16:creationId xmlns:a16="http://schemas.microsoft.com/office/drawing/2014/main" id="{0303E7C2-1EEA-4D88-A235-3F1C3EC9ED76}"/>
                  </a:ext>
                </a:extLst>
              </p:cNvPr>
              <p:cNvSpPr/>
              <p:nvPr/>
            </p:nvSpPr>
            <p:spPr>
              <a:xfrm>
                <a:off x="3103529" y="406320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4" name="Line">
                <a:extLst>
                  <a:ext uri="{FF2B5EF4-FFF2-40B4-BE49-F238E27FC236}">
                    <a16:creationId xmlns:a16="http://schemas.microsoft.com/office/drawing/2014/main" id="{18A45158-D104-4B00-BA19-6CE15E2341CA}"/>
                  </a:ext>
                </a:extLst>
              </p:cNvPr>
              <p:cNvSpPr/>
              <p:nvPr/>
            </p:nvSpPr>
            <p:spPr>
              <a:xfrm>
                <a:off x="3529985" y="41504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5" name="Line">
                <a:extLst>
                  <a:ext uri="{FF2B5EF4-FFF2-40B4-BE49-F238E27FC236}">
                    <a16:creationId xmlns:a16="http://schemas.microsoft.com/office/drawing/2014/main" id="{151AE895-6A9D-4C22-8BD7-3E29D9AF0DC4}"/>
                  </a:ext>
                </a:extLst>
              </p:cNvPr>
              <p:cNvSpPr/>
              <p:nvPr/>
            </p:nvSpPr>
            <p:spPr>
              <a:xfrm>
                <a:off x="3513048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6" name="Line">
                <a:extLst>
                  <a:ext uri="{FF2B5EF4-FFF2-40B4-BE49-F238E27FC236}">
                    <a16:creationId xmlns:a16="http://schemas.microsoft.com/office/drawing/2014/main" id="{351554E4-860D-47E9-AA16-ADDCE0CA1506}"/>
                  </a:ext>
                </a:extLst>
              </p:cNvPr>
              <p:cNvSpPr/>
              <p:nvPr/>
            </p:nvSpPr>
            <p:spPr>
              <a:xfrm>
                <a:off x="3935914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7" name="Line">
                <a:extLst>
                  <a:ext uri="{FF2B5EF4-FFF2-40B4-BE49-F238E27FC236}">
                    <a16:creationId xmlns:a16="http://schemas.microsoft.com/office/drawing/2014/main" id="{7E125ABE-8014-45E0-A4A2-B0D9BB511599}"/>
                  </a:ext>
                </a:extLst>
              </p:cNvPr>
              <p:cNvSpPr/>
              <p:nvPr/>
            </p:nvSpPr>
            <p:spPr>
              <a:xfrm>
                <a:off x="3894593" y="406320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8" name="Line">
                <a:extLst>
                  <a:ext uri="{FF2B5EF4-FFF2-40B4-BE49-F238E27FC236}">
                    <a16:creationId xmlns:a16="http://schemas.microsoft.com/office/drawing/2014/main" id="{0EB670F4-7580-4B6A-A77E-3A48932864CC}"/>
                  </a:ext>
                </a:extLst>
              </p:cNvPr>
              <p:cNvSpPr/>
              <p:nvPr/>
            </p:nvSpPr>
            <p:spPr>
              <a:xfrm>
                <a:off x="4321048" y="41504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99" name="Line">
                <a:extLst>
                  <a:ext uri="{FF2B5EF4-FFF2-40B4-BE49-F238E27FC236}">
                    <a16:creationId xmlns:a16="http://schemas.microsoft.com/office/drawing/2014/main" id="{90D0EA41-7F2F-4070-930F-3C97697AE28E}"/>
                  </a:ext>
                </a:extLst>
              </p:cNvPr>
              <p:cNvSpPr/>
              <p:nvPr/>
            </p:nvSpPr>
            <p:spPr>
              <a:xfrm>
                <a:off x="4304111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100" name="Line">
                <a:extLst>
                  <a:ext uri="{FF2B5EF4-FFF2-40B4-BE49-F238E27FC236}">
                    <a16:creationId xmlns:a16="http://schemas.microsoft.com/office/drawing/2014/main" id="{0C2D04B5-CB95-44D9-9655-645AFDA54BC1}"/>
                  </a:ext>
                </a:extLst>
              </p:cNvPr>
              <p:cNvSpPr/>
              <p:nvPr/>
            </p:nvSpPr>
            <p:spPr>
              <a:xfrm>
                <a:off x="4726978" y="0"/>
                <a:ext cx="1" cy="447825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  <p:sp>
            <p:nvSpPr>
              <p:cNvPr id="101" name="Line">
                <a:extLst>
                  <a:ext uri="{FF2B5EF4-FFF2-40B4-BE49-F238E27FC236}">
                    <a16:creationId xmlns:a16="http://schemas.microsoft.com/office/drawing/2014/main" id="{C9CFD98C-1FCD-46FC-9A7E-0A71FBC51B57}"/>
                  </a:ext>
                </a:extLst>
              </p:cNvPr>
              <p:cNvSpPr/>
              <p:nvPr/>
            </p:nvSpPr>
            <p:spPr>
              <a:xfrm>
                <a:off x="4685656" y="406320"/>
                <a:ext cx="377638" cy="1"/>
              </a:xfrm>
              <a:prstGeom prst="line">
                <a:avLst/>
              </a:prstGeom>
              <a:noFill/>
              <a:ln w="88900" cap="flat">
                <a:solidFill>
                  <a:schemeClr val="accent5">
                    <a:lumOff val="-29866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5719" tIns="35719" rIns="35719" bIns="35719" numCol="1" anchor="ctr">
                <a:noAutofit/>
              </a:bodyPr>
              <a:lstStyle/>
              <a:p>
                <a:pPr defTabSz="410766">
                  <a:defRPr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700"/>
              </a:p>
            </p:txBody>
          </p:sp>
        </p:grpSp>
        <p:sp>
          <p:nvSpPr>
            <p:cNvPr id="102" name="b0">
              <a:extLst>
                <a:ext uri="{FF2B5EF4-FFF2-40B4-BE49-F238E27FC236}">
                  <a16:creationId xmlns:a16="http://schemas.microsoft.com/office/drawing/2014/main" id="{CFD907C3-B3C7-4141-B33E-2539D817A496}"/>
                </a:ext>
              </a:extLst>
            </p:cNvPr>
            <p:cNvSpPr/>
            <p:nvPr/>
          </p:nvSpPr>
          <p:spPr>
            <a:xfrm>
              <a:off x="4841209" y="2086206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b0</a:t>
              </a:r>
            </a:p>
          </p:txBody>
        </p:sp>
        <p:sp>
          <p:nvSpPr>
            <p:cNvPr id="103" name="b0">
              <a:extLst>
                <a:ext uri="{FF2B5EF4-FFF2-40B4-BE49-F238E27FC236}">
                  <a16:creationId xmlns:a16="http://schemas.microsoft.com/office/drawing/2014/main" id="{69645DF5-5784-4499-A172-5AB1539762A4}"/>
                </a:ext>
              </a:extLst>
            </p:cNvPr>
            <p:cNvSpPr/>
            <p:nvPr/>
          </p:nvSpPr>
          <p:spPr>
            <a:xfrm>
              <a:off x="5203797" y="2086206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b0</a:t>
              </a:r>
            </a:p>
          </p:txBody>
        </p:sp>
        <p:sp>
          <p:nvSpPr>
            <p:cNvPr id="104" name="b0">
              <a:extLst>
                <a:ext uri="{FF2B5EF4-FFF2-40B4-BE49-F238E27FC236}">
                  <a16:creationId xmlns:a16="http://schemas.microsoft.com/office/drawing/2014/main" id="{10D957F5-4CA9-49E5-B51F-2EC898D7F3DD}"/>
                </a:ext>
              </a:extLst>
            </p:cNvPr>
            <p:cNvSpPr/>
            <p:nvPr/>
          </p:nvSpPr>
          <p:spPr>
            <a:xfrm>
              <a:off x="5566386" y="2086206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b0</a:t>
              </a:r>
            </a:p>
          </p:txBody>
        </p:sp>
        <p:sp>
          <p:nvSpPr>
            <p:cNvPr id="105" name="b0">
              <a:extLst>
                <a:ext uri="{FF2B5EF4-FFF2-40B4-BE49-F238E27FC236}">
                  <a16:creationId xmlns:a16="http://schemas.microsoft.com/office/drawing/2014/main" id="{907D15A7-3DFA-4C75-B732-99CEFB7E66AD}"/>
                </a:ext>
              </a:extLst>
            </p:cNvPr>
            <p:cNvSpPr/>
            <p:nvPr/>
          </p:nvSpPr>
          <p:spPr>
            <a:xfrm>
              <a:off x="5928975" y="2086206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b0</a:t>
              </a:r>
            </a:p>
          </p:txBody>
        </p:sp>
        <p:sp>
          <p:nvSpPr>
            <p:cNvPr id="106" name="b0">
              <a:extLst>
                <a:ext uri="{FF2B5EF4-FFF2-40B4-BE49-F238E27FC236}">
                  <a16:creationId xmlns:a16="http://schemas.microsoft.com/office/drawing/2014/main" id="{56AE5FD5-BB3A-4087-AFD9-A31B884FEA8A}"/>
                </a:ext>
              </a:extLst>
            </p:cNvPr>
            <p:cNvSpPr/>
            <p:nvPr/>
          </p:nvSpPr>
          <p:spPr>
            <a:xfrm>
              <a:off x="6654152" y="2086206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b0</a:t>
              </a:r>
            </a:p>
          </p:txBody>
        </p:sp>
        <p:sp>
          <p:nvSpPr>
            <p:cNvPr id="107" name="b0">
              <a:extLst>
                <a:ext uri="{FF2B5EF4-FFF2-40B4-BE49-F238E27FC236}">
                  <a16:creationId xmlns:a16="http://schemas.microsoft.com/office/drawing/2014/main" id="{BE2C724A-C6EC-4498-8918-557CB64F69D3}"/>
                </a:ext>
              </a:extLst>
            </p:cNvPr>
            <p:cNvSpPr/>
            <p:nvPr/>
          </p:nvSpPr>
          <p:spPr>
            <a:xfrm>
              <a:off x="6291563" y="2086206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b0</a:t>
              </a:r>
            </a:p>
          </p:txBody>
        </p:sp>
        <p:sp>
          <p:nvSpPr>
            <p:cNvPr id="108" name="b1">
              <a:extLst>
                <a:ext uri="{FF2B5EF4-FFF2-40B4-BE49-F238E27FC236}">
                  <a16:creationId xmlns:a16="http://schemas.microsoft.com/office/drawing/2014/main" id="{138A26CD-A7A8-4D47-A9AA-5E9CF31B596F}"/>
                </a:ext>
              </a:extLst>
            </p:cNvPr>
            <p:cNvSpPr/>
            <p:nvPr/>
          </p:nvSpPr>
          <p:spPr>
            <a:xfrm>
              <a:off x="4841209" y="2434916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b1</a:t>
              </a:r>
            </a:p>
          </p:txBody>
        </p:sp>
        <p:sp>
          <p:nvSpPr>
            <p:cNvPr id="109" name="b2">
              <a:extLst>
                <a:ext uri="{FF2B5EF4-FFF2-40B4-BE49-F238E27FC236}">
                  <a16:creationId xmlns:a16="http://schemas.microsoft.com/office/drawing/2014/main" id="{239EDDBA-E437-4640-B23C-77F218ED4478}"/>
                </a:ext>
              </a:extLst>
            </p:cNvPr>
            <p:cNvSpPr/>
            <p:nvPr/>
          </p:nvSpPr>
          <p:spPr>
            <a:xfrm>
              <a:off x="4841209" y="2783625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b2</a:t>
              </a:r>
            </a:p>
          </p:txBody>
        </p:sp>
        <p:sp>
          <p:nvSpPr>
            <p:cNvPr id="110" name="b3">
              <a:extLst>
                <a:ext uri="{FF2B5EF4-FFF2-40B4-BE49-F238E27FC236}">
                  <a16:creationId xmlns:a16="http://schemas.microsoft.com/office/drawing/2014/main" id="{143A05C8-AFBD-40F1-9C87-BC27651F4D98}"/>
                </a:ext>
              </a:extLst>
            </p:cNvPr>
            <p:cNvSpPr/>
            <p:nvPr/>
          </p:nvSpPr>
          <p:spPr>
            <a:xfrm>
              <a:off x="4841209" y="3134929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b3</a:t>
              </a:r>
            </a:p>
          </p:txBody>
        </p:sp>
        <p:sp>
          <p:nvSpPr>
            <p:cNvPr id="111" name="b4">
              <a:extLst>
                <a:ext uri="{FF2B5EF4-FFF2-40B4-BE49-F238E27FC236}">
                  <a16:creationId xmlns:a16="http://schemas.microsoft.com/office/drawing/2014/main" id="{2062BC3A-24C0-40F3-93E0-FAEBA57A201A}"/>
                </a:ext>
              </a:extLst>
            </p:cNvPr>
            <p:cNvSpPr/>
            <p:nvPr/>
          </p:nvSpPr>
          <p:spPr>
            <a:xfrm>
              <a:off x="4841209" y="3484935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b4</a:t>
              </a:r>
            </a:p>
          </p:txBody>
        </p:sp>
        <p:sp>
          <p:nvSpPr>
            <p:cNvPr id="112" name="b5">
              <a:extLst>
                <a:ext uri="{FF2B5EF4-FFF2-40B4-BE49-F238E27FC236}">
                  <a16:creationId xmlns:a16="http://schemas.microsoft.com/office/drawing/2014/main" id="{ADA99082-BEAA-4B43-89B2-1310B842E62E}"/>
                </a:ext>
              </a:extLst>
            </p:cNvPr>
            <p:cNvSpPr/>
            <p:nvPr/>
          </p:nvSpPr>
          <p:spPr>
            <a:xfrm>
              <a:off x="4841209" y="3834942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b5</a:t>
              </a:r>
            </a:p>
          </p:txBody>
        </p:sp>
        <p:sp>
          <p:nvSpPr>
            <p:cNvPr id="113" name="b6">
              <a:extLst>
                <a:ext uri="{FF2B5EF4-FFF2-40B4-BE49-F238E27FC236}">
                  <a16:creationId xmlns:a16="http://schemas.microsoft.com/office/drawing/2014/main" id="{587A05E6-E3C0-4E14-A537-B7C872BAFB2C}"/>
                </a:ext>
              </a:extLst>
            </p:cNvPr>
            <p:cNvSpPr/>
            <p:nvPr/>
          </p:nvSpPr>
          <p:spPr>
            <a:xfrm>
              <a:off x="4841209" y="4184948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b6</a:t>
              </a:r>
            </a:p>
          </p:txBody>
        </p:sp>
        <p:sp>
          <p:nvSpPr>
            <p:cNvPr id="114" name="b7">
              <a:extLst>
                <a:ext uri="{FF2B5EF4-FFF2-40B4-BE49-F238E27FC236}">
                  <a16:creationId xmlns:a16="http://schemas.microsoft.com/office/drawing/2014/main" id="{2909AE9C-C445-4A33-A27D-73344557459B}"/>
                </a:ext>
              </a:extLst>
            </p:cNvPr>
            <p:cNvSpPr/>
            <p:nvPr/>
          </p:nvSpPr>
          <p:spPr>
            <a:xfrm>
              <a:off x="4841209" y="4534955"/>
              <a:ext cx="275685" cy="313194"/>
            </a:xfrm>
            <a:prstGeom prst="roundRect">
              <a:avLst>
                <a:gd name="adj" fmla="val 17041"/>
              </a:avLst>
            </a:prstGeom>
            <a:solidFill>
              <a:srgbClr val="000000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lIns="0" tIns="0" rIns="0" bIns="0" anchor="ctr"/>
            <a:lstStyle>
              <a:lvl1pPr>
                <a:defRPr sz="3200">
                  <a:solidFill>
                    <a:srgbClr val="FFFFFF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sz="1200"/>
                <a:t>b7</a:t>
              </a: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F4B142AC-9F58-CB58-5380-6100CB003295}"/>
              </a:ext>
            </a:extLst>
          </p:cNvPr>
          <p:cNvSpPr txBox="1"/>
          <p:nvPr/>
        </p:nvSpPr>
        <p:spPr>
          <a:xfrm>
            <a:off x="6998770" y="472743"/>
            <a:ext cx="4136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Synchronous systems can be Serial (top) or Parallel (bottom)</a:t>
            </a:r>
          </a:p>
        </p:txBody>
      </p:sp>
      <p:pic>
        <p:nvPicPr>
          <p:cNvPr id="117" name="Picture 116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9DD36706-C16E-688B-FF9C-03D928CC9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0814" y="1056721"/>
            <a:ext cx="909713" cy="920263"/>
          </a:xfrm>
          <a:prstGeom prst="rect">
            <a:avLst/>
          </a:prstGeom>
        </p:spPr>
      </p:pic>
      <p:pic>
        <p:nvPicPr>
          <p:cNvPr id="118" name="Picture 117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65ACD087-2539-CF3B-E512-D1975A8C2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7354" y="4037522"/>
            <a:ext cx="911353" cy="900725"/>
          </a:xfrm>
          <a:prstGeom prst="rect">
            <a:avLst/>
          </a:prstGeom>
        </p:spPr>
      </p:pic>
      <p:pic>
        <p:nvPicPr>
          <p:cNvPr id="119" name="Picture 118" descr="A green sign with a white arrow pointing down and a dollar sign&#10;&#10;AI-generated content may be incorrect.">
            <a:extLst>
              <a:ext uri="{FF2B5EF4-FFF2-40B4-BE49-F238E27FC236}">
                <a16:creationId xmlns:a16="http://schemas.microsoft.com/office/drawing/2014/main" id="{0CEF8425-A3EE-1529-7695-EDE30D5AAD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342" y="5384500"/>
            <a:ext cx="911354" cy="455677"/>
          </a:xfrm>
          <a:prstGeom prst="rect">
            <a:avLst/>
          </a:prstGeom>
        </p:spPr>
      </p:pic>
      <p:pic>
        <p:nvPicPr>
          <p:cNvPr id="120" name="Picture 119" descr="A red sign with a white arrow and a circular object&#10;&#10;AI-generated content may be incorrect.">
            <a:extLst>
              <a:ext uri="{FF2B5EF4-FFF2-40B4-BE49-F238E27FC236}">
                <a16:creationId xmlns:a16="http://schemas.microsoft.com/office/drawing/2014/main" id="{89DA2579-FF81-699B-C7F5-A5F21637E9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628" y="5877410"/>
            <a:ext cx="911354" cy="455677"/>
          </a:xfrm>
          <a:prstGeom prst="rect">
            <a:avLst/>
          </a:prstGeom>
        </p:spPr>
      </p:pic>
      <p:pic>
        <p:nvPicPr>
          <p:cNvPr id="121" name="Picture 120" descr="A green sign with a white arrow and a circular arrow&#10;&#10;AI-generated content may be incorrect.">
            <a:extLst>
              <a:ext uri="{FF2B5EF4-FFF2-40B4-BE49-F238E27FC236}">
                <a16:creationId xmlns:a16="http://schemas.microsoft.com/office/drawing/2014/main" id="{9C92A5AA-D322-7B7A-952E-6DF30B134D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173" y="2768511"/>
            <a:ext cx="911354" cy="455677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2F0D6C93-528B-268F-1902-662634DC71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9173" y="3261421"/>
            <a:ext cx="911356" cy="45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9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52FF3-6243-3286-7000-FDD6BAC1F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Compromise: combining signals and clocks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195C9-5089-1252-E920-D177E52D3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There is a method of recovering the clock from the signal</a:t>
            </a:r>
          </a:p>
          <a:p>
            <a:pPr lvl="1"/>
            <a:r>
              <a:rPr lang="en-US"/>
              <a:t>Either the clock is directly encoded in the signal</a:t>
            </a:r>
          </a:p>
          <a:p>
            <a:pPr lvl="1"/>
            <a:r>
              <a:rPr lang="en-US"/>
              <a:t>Or the signal will have mandatory high/low changes to synchronize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3B780-DCC2-9E2D-5413-DFD4121B1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84DAE32-994A-1DC1-4E9F-647051DDC9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499"/>
          <a:stretch/>
        </p:blipFill>
        <p:spPr bwMode="auto">
          <a:xfrm>
            <a:off x="852890" y="2579330"/>
            <a:ext cx="7343775" cy="182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A1E4CAA-1E2A-A276-8DC1-16CCEECCBB22}"/>
              </a:ext>
            </a:extLst>
          </p:cNvPr>
          <p:cNvSpPr txBox="1"/>
          <p:nvPr/>
        </p:nvSpPr>
        <p:spPr>
          <a:xfrm>
            <a:off x="852889" y="5754469"/>
            <a:ext cx="60981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hlinkClick r:id="rId3"/>
              </a:rPr>
              <a:t>https://en.wikipedia.org/wiki/Clock_recovery</a:t>
            </a:r>
            <a:endParaRPr lang="en-US" sz="1800"/>
          </a:p>
          <a:p>
            <a:r>
              <a:rPr lang="en-US" sz="1800">
                <a:hlinkClick r:id="rId4"/>
              </a:rPr>
              <a:t>https://en.wikipedia.org/wiki/Self-clocking_signal</a:t>
            </a:r>
            <a:endParaRPr lang="en-US" sz="180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5E88ECC-4190-EB3D-01E0-A802EBB79F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504"/>
          <a:stretch/>
        </p:blipFill>
        <p:spPr bwMode="auto">
          <a:xfrm>
            <a:off x="852889" y="4404575"/>
            <a:ext cx="7343775" cy="95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664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6A4D1-2C38-B027-250E-5755BC0EA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7A8298FB-1340-43DC-70CF-DBD3E1C51339}"/>
              </a:ext>
            </a:extLst>
          </p:cNvPr>
          <p:cNvSpPr txBox="1">
            <a:spLocks/>
          </p:cNvSpPr>
          <p:nvPr/>
        </p:nvSpPr>
        <p:spPr>
          <a:xfrm>
            <a:off x="6741663" y="955649"/>
            <a:ext cx="48377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Tahoma"/>
                <a:cs typeface="Tahoma"/>
              </a:rPr>
              <a:t>What It Affects:</a:t>
            </a:r>
          </a:p>
          <a:p>
            <a:r>
              <a:rPr lang="en-US">
                <a:ea typeface="Tahoma"/>
                <a:cs typeface="Tahoma"/>
              </a:rPr>
              <a:t>Communication Speed</a:t>
            </a:r>
            <a:endParaRPr lang="en-US"/>
          </a:p>
          <a:p>
            <a:endParaRPr lang="en-US">
              <a:ea typeface="Tahoma"/>
              <a:cs typeface="Tahoma"/>
            </a:endParaRPr>
          </a:p>
          <a:p>
            <a:pPr marL="0" indent="0">
              <a:buNone/>
            </a:pPr>
            <a:endParaRPr lang="en-US">
              <a:ea typeface="Tahoma"/>
              <a:cs typeface="Tahoma"/>
            </a:endParaRPr>
          </a:p>
          <a:p>
            <a:r>
              <a:rPr lang="en-US">
                <a:ea typeface="Tahoma"/>
                <a:cs typeface="Tahoma"/>
              </a:rPr>
              <a:t>System Cost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8F060D-B2C3-CA1B-13AE-C26EF2AD1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Tahoma"/>
                <a:cs typeface="Tahoma"/>
              </a:rPr>
              <a:t>Tradeoffs in Wired Communication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381D7-131E-8742-3838-9233F0A5B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944705"/>
            <a:ext cx="4837724" cy="5029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>
                <a:ea typeface="Tahoma"/>
                <a:cs typeface="Tahoma"/>
              </a:rPr>
              <a:t>What We Control:</a:t>
            </a:r>
          </a:p>
          <a:p>
            <a:r>
              <a:rPr lang="en-US" dirty="0">
                <a:ea typeface="Tahoma"/>
                <a:cs typeface="Tahoma"/>
              </a:rPr>
              <a:t>Number of Signals</a:t>
            </a:r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None/>
            </a:pPr>
            <a:r>
              <a:rPr lang="en-US" dirty="0">
                <a:ea typeface="Tahoma"/>
                <a:cs typeface="Tahoma"/>
              </a:rPr>
              <a:t>Serial               Parallel</a:t>
            </a:r>
          </a:p>
          <a:p>
            <a:pPr marL="457200" lvl="1" indent="0">
              <a:buNone/>
            </a:pPr>
            <a:endParaRPr lang="en-US" sz="800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Timing of Signals</a:t>
            </a:r>
            <a:endParaRPr lang="en-US" dirty="0"/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>
                <a:ea typeface="Tahoma"/>
                <a:cs typeface="Tahoma"/>
              </a:rPr>
              <a:t>Sync                 Async</a:t>
            </a:r>
          </a:p>
          <a:p>
            <a:endParaRPr lang="en-US" sz="800" dirty="0">
              <a:ea typeface="Tahoma"/>
              <a:cs typeface="Tahoma"/>
            </a:endParaRPr>
          </a:p>
          <a:p>
            <a:r>
              <a:rPr lang="en-US" b="1" dirty="0">
                <a:ea typeface="Tahoma"/>
                <a:cs typeface="Tahoma"/>
              </a:rPr>
              <a:t>Network topology</a:t>
            </a:r>
            <a:endParaRPr lang="en-US" b="1" dirty="0"/>
          </a:p>
          <a:p>
            <a:endParaRPr lang="en-US" sz="800" dirty="0">
              <a:ea typeface="Tahoma"/>
              <a:cs typeface="Tahoma"/>
            </a:endParaRPr>
          </a:p>
          <a:p>
            <a:endParaRPr lang="en-US" sz="800" dirty="0">
              <a:ea typeface="Tahoma"/>
              <a:cs typeface="Tahom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8B689-63F0-2A12-9611-25A2E43EE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12" name="Picture 11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CC9E48D3-673D-7823-A2DA-8AB32C582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341" y="3429000"/>
            <a:ext cx="911353" cy="900725"/>
          </a:xfrm>
          <a:prstGeom prst="rect">
            <a:avLst/>
          </a:prstGeom>
        </p:spPr>
      </p:pic>
      <p:pic>
        <p:nvPicPr>
          <p:cNvPr id="17" name="Picture 16" descr="A green circle with white arrows&#10;&#10;AI-generated content may be incorrect.">
            <a:extLst>
              <a:ext uri="{FF2B5EF4-FFF2-40B4-BE49-F238E27FC236}">
                <a16:creationId xmlns:a16="http://schemas.microsoft.com/office/drawing/2014/main" id="{13A19035-CE16-FD77-E350-132C2C0CC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340" y="1990315"/>
            <a:ext cx="911354" cy="920263"/>
          </a:xfrm>
          <a:prstGeom prst="rect">
            <a:avLst/>
          </a:prstGeom>
        </p:spPr>
      </p:pic>
      <p:pic>
        <p:nvPicPr>
          <p:cNvPr id="19" name="Picture 18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6B7C35E5-1110-A677-8E54-556175BE0B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6791" y="1990316"/>
            <a:ext cx="911354" cy="920263"/>
          </a:xfrm>
          <a:prstGeom prst="rect">
            <a:avLst/>
          </a:prstGeom>
        </p:spPr>
      </p:pic>
      <p:pic>
        <p:nvPicPr>
          <p:cNvPr id="21" name="Picture 20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53A4CC88-4615-A4E8-A877-E61B031D69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8432" y="3470249"/>
            <a:ext cx="909713" cy="920263"/>
          </a:xfrm>
          <a:prstGeom prst="rect">
            <a:avLst/>
          </a:prstGeom>
        </p:spPr>
      </p:pic>
      <p:pic>
        <p:nvPicPr>
          <p:cNvPr id="8" name="Picture 7" descr="A red sign with a white arrow and a circular object&#10;&#10;AI-generated content may be incorrect.">
            <a:extLst>
              <a:ext uri="{FF2B5EF4-FFF2-40B4-BE49-F238E27FC236}">
                <a16:creationId xmlns:a16="http://schemas.microsoft.com/office/drawing/2014/main" id="{F197F830-59E6-63A8-F2FF-6E14AD986F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13" y="2195766"/>
            <a:ext cx="1327296" cy="663648"/>
          </a:xfrm>
          <a:prstGeom prst="rect">
            <a:avLst/>
          </a:prstGeom>
        </p:spPr>
      </p:pic>
      <p:pic>
        <p:nvPicPr>
          <p:cNvPr id="10" name="Picture 9" descr="A green sign with a white arrow and a circular arrow&#10;&#10;AI-generated content may be incorrect.">
            <a:extLst>
              <a:ext uri="{FF2B5EF4-FFF2-40B4-BE49-F238E27FC236}">
                <a16:creationId xmlns:a16="http://schemas.microsoft.com/office/drawing/2014/main" id="{0BA9FE85-CBFF-AF82-A972-F6451BF225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560" y="2192192"/>
            <a:ext cx="1327297" cy="66364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5F18A1B-5BCF-FA24-52F6-A9C770A919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05560" y="3861191"/>
            <a:ext cx="1327296" cy="663648"/>
          </a:xfrm>
          <a:prstGeom prst="rect">
            <a:avLst/>
          </a:prstGeom>
        </p:spPr>
      </p:pic>
      <p:pic>
        <p:nvPicPr>
          <p:cNvPr id="22" name="Picture 21" descr="A green sign with a white arrow pointing down and a dollar sign&#10;&#10;AI-generated content may be incorrect.">
            <a:extLst>
              <a:ext uri="{FF2B5EF4-FFF2-40B4-BE49-F238E27FC236}">
                <a16:creationId xmlns:a16="http://schemas.microsoft.com/office/drawing/2014/main" id="{AFD24032-F10C-F44D-1A3E-697299DD6A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13" y="3861191"/>
            <a:ext cx="1327296" cy="66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924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3FC55-1583-18DB-28DB-87E334F7A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48282-D133-6C3A-8BEB-A07FE484D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Quiz today (warn your project members if they aren’t here)</a:t>
            </a:r>
          </a:p>
          <a:p>
            <a:endParaRPr lang="en-US" dirty="0"/>
          </a:p>
          <a:p>
            <a:r>
              <a:rPr lang="en-US" dirty="0"/>
              <a:t>First round of orders placed yesterday</a:t>
            </a:r>
          </a:p>
          <a:p>
            <a:pPr lvl="1"/>
            <a:r>
              <a:rPr lang="en-US" dirty="0"/>
              <a:t>2/3rds of teams have requested some parts so far</a:t>
            </a:r>
          </a:p>
          <a:p>
            <a:pPr lvl="1"/>
            <a:r>
              <a:rPr lang="en-US" dirty="0"/>
              <a:t>I’ll hand stuff out after class starting next week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Next round of orders this weekend</a:t>
            </a:r>
          </a:p>
          <a:p>
            <a:pPr lvl="1"/>
            <a:r>
              <a:rPr lang="en-US" dirty="0"/>
              <a:t>If you haven’t ordered anything yet, do so soon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F9382-7A47-B7D5-638C-F2B2D6A42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585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connect: point-to-point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496441"/>
          </a:xfrm>
        </p:spPr>
        <p:txBody>
          <a:bodyPr/>
          <a:lstStyle/>
          <a:p>
            <a:r>
              <a:rPr lang="en-US"/>
              <a:t>How do we connect computers in a network?</a:t>
            </a:r>
          </a:p>
          <a:p>
            <a:pPr lvl="1"/>
            <a:r>
              <a:rPr lang="en-US"/>
              <a:t>This is a question of “network topology”</a:t>
            </a:r>
          </a:p>
          <a:p>
            <a:pPr lvl="1"/>
            <a:r>
              <a:rPr lang="en-US"/>
              <a:t>Simple option: just connect them directly</a:t>
            </a:r>
          </a:p>
          <a:p>
            <a:pPr lvl="1"/>
            <a:endParaRPr lang="en-US"/>
          </a:p>
          <a:p>
            <a:r>
              <a:rPr lang="en-US"/>
              <a:t>Problem: what if I find a third computer?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pic>
        <p:nvPicPr>
          <p:cNvPr id="13" name="Graphic 12" descr="Computer">
            <a:extLst>
              <a:ext uri="{FF2B5EF4-FFF2-40B4-BE49-F238E27FC236}">
                <a16:creationId xmlns:a16="http://schemas.microsoft.com/office/drawing/2014/main" id="{AEECBB2F-F449-42DD-9368-B5C4CFF68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64770" y="4639450"/>
            <a:ext cx="1716900" cy="1716900"/>
          </a:xfrm>
          <a:prstGeom prst="rect">
            <a:avLst/>
          </a:prstGeom>
        </p:spPr>
      </p:pic>
      <p:pic>
        <p:nvPicPr>
          <p:cNvPr id="14" name="Graphic 13" descr="Computer">
            <a:extLst>
              <a:ext uri="{FF2B5EF4-FFF2-40B4-BE49-F238E27FC236}">
                <a16:creationId xmlns:a16="http://schemas.microsoft.com/office/drawing/2014/main" id="{11482EA2-BD42-48B3-A8A2-A9EE5B0B5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8845" y="4639450"/>
            <a:ext cx="1716900" cy="17169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94DCBDC-0AFF-4DA0-B8E0-2A869E5CC38F}"/>
              </a:ext>
            </a:extLst>
          </p:cNvPr>
          <p:cNvCxnSpPr>
            <a:stCxn id="13" idx="3"/>
            <a:endCxn id="14" idx="1"/>
          </p:cNvCxnSpPr>
          <p:nvPr/>
        </p:nvCxnSpPr>
        <p:spPr>
          <a:xfrm>
            <a:off x="4681670" y="5497900"/>
            <a:ext cx="235717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E1143E5C-07B6-CFF6-ADF9-1B6F128985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4845" y="77824"/>
            <a:ext cx="1099331" cy="110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041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connect: bus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496441"/>
          </a:xfrm>
        </p:spPr>
        <p:txBody>
          <a:bodyPr/>
          <a:lstStyle/>
          <a:p>
            <a:r>
              <a:rPr lang="en-US" dirty="0"/>
              <a:t>Connect everything to one wire in parallel</a:t>
            </a:r>
          </a:p>
          <a:p>
            <a:pPr lvl="1"/>
            <a:r>
              <a:rPr lang="en-US" dirty="0"/>
              <a:t>Actually a “multidrop bus”</a:t>
            </a:r>
          </a:p>
          <a:p>
            <a:pPr lvl="1"/>
            <a:r>
              <a:rPr lang="en-US" dirty="0"/>
              <a:t>Scales pretty well to many computers</a:t>
            </a:r>
          </a:p>
          <a:p>
            <a:pPr lvl="1"/>
            <a:endParaRPr lang="en-US" dirty="0"/>
          </a:p>
          <a:p>
            <a:r>
              <a:rPr lang="en-US" dirty="0"/>
              <a:t>Problem: which computer gets to transmit when?</a:t>
            </a:r>
          </a:p>
          <a:p>
            <a:pPr lvl="1"/>
            <a:r>
              <a:rPr lang="en-US" dirty="0"/>
              <a:t>Simultaneous transmissions conflict</a:t>
            </a:r>
          </a:p>
          <a:p>
            <a:pPr lvl="1"/>
            <a:r>
              <a:rPr lang="en-US" dirty="0"/>
              <a:t>Need a scheme for “arbitration”, deciding who transmits when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13" name="Graphic 12" descr="Computer">
            <a:extLst>
              <a:ext uri="{FF2B5EF4-FFF2-40B4-BE49-F238E27FC236}">
                <a16:creationId xmlns:a16="http://schemas.microsoft.com/office/drawing/2014/main" id="{AEECBB2F-F449-42DD-9368-B5C4CFF68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69770" y="4639450"/>
            <a:ext cx="1716900" cy="1716900"/>
          </a:xfrm>
          <a:prstGeom prst="rect">
            <a:avLst/>
          </a:prstGeom>
        </p:spPr>
      </p:pic>
      <p:pic>
        <p:nvPicPr>
          <p:cNvPr id="14" name="Graphic 13" descr="Computer">
            <a:extLst>
              <a:ext uri="{FF2B5EF4-FFF2-40B4-BE49-F238E27FC236}">
                <a16:creationId xmlns:a16="http://schemas.microsoft.com/office/drawing/2014/main" id="{11482EA2-BD42-48B3-A8A2-A9EE5B0B5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9307" y="4639450"/>
            <a:ext cx="1716900" cy="171690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94DCBDC-0AFF-4DA0-B8E0-2A869E5CC38F}"/>
              </a:ext>
            </a:extLst>
          </p:cNvPr>
          <p:cNvCxnSpPr>
            <a:cxnSpLocks/>
          </p:cNvCxnSpPr>
          <p:nvPr/>
        </p:nvCxnSpPr>
        <p:spPr>
          <a:xfrm>
            <a:off x="2065470" y="4367600"/>
            <a:ext cx="705313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Computer">
            <a:extLst>
              <a:ext uri="{FF2B5EF4-FFF2-40B4-BE49-F238E27FC236}">
                <a16:creationId xmlns:a16="http://schemas.microsoft.com/office/drawing/2014/main" id="{17DAA01F-E143-477F-948F-7128B93B6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0233" y="4639450"/>
            <a:ext cx="1716900" cy="17169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10A633-A418-43D9-9CED-A72EB977A4F3}"/>
              </a:ext>
            </a:extLst>
          </p:cNvPr>
          <p:cNvCxnSpPr>
            <a:cxnSpLocks/>
          </p:cNvCxnSpPr>
          <p:nvPr/>
        </p:nvCxnSpPr>
        <p:spPr>
          <a:xfrm>
            <a:off x="2598870" y="4365791"/>
            <a:ext cx="0" cy="5473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C74133-C3CA-4244-B701-E8821764F2B8}"/>
              </a:ext>
            </a:extLst>
          </p:cNvPr>
          <p:cNvCxnSpPr>
            <a:cxnSpLocks/>
          </p:cNvCxnSpPr>
          <p:nvPr/>
        </p:nvCxnSpPr>
        <p:spPr>
          <a:xfrm>
            <a:off x="5562005" y="4365791"/>
            <a:ext cx="0" cy="5473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FF5BB46-3443-40B9-92A8-C5A818B1F293}"/>
              </a:ext>
            </a:extLst>
          </p:cNvPr>
          <p:cNvCxnSpPr>
            <a:cxnSpLocks/>
          </p:cNvCxnSpPr>
          <p:nvPr/>
        </p:nvCxnSpPr>
        <p:spPr>
          <a:xfrm>
            <a:off x="8567870" y="4365791"/>
            <a:ext cx="0" cy="5473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E9F4467E-00F9-9AED-644D-D0B6449A9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8317" y="77824"/>
            <a:ext cx="1105859" cy="111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642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connect: ring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496441"/>
          </a:xfrm>
        </p:spPr>
        <p:txBody>
          <a:bodyPr/>
          <a:lstStyle/>
          <a:p>
            <a:r>
              <a:rPr lang="en-US"/>
              <a:t>Connect everything with point-to-point connections</a:t>
            </a:r>
          </a:p>
          <a:p>
            <a:pPr lvl="1"/>
            <a:r>
              <a:rPr lang="en-US"/>
              <a:t>Connect the last computer back to the first computer</a:t>
            </a:r>
          </a:p>
          <a:p>
            <a:pPr lvl="1"/>
            <a:r>
              <a:rPr lang="en-US"/>
              <a:t>Also known as Daisy-Chain (without the last connection back to the start)</a:t>
            </a:r>
          </a:p>
          <a:p>
            <a:pPr lvl="1"/>
            <a:endParaRPr lang="en-US"/>
          </a:p>
          <a:p>
            <a:r>
              <a:rPr lang="en-US"/>
              <a:t>Problem: what if a computer stops sending?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13" name="Graphic 12" descr="Computer">
            <a:extLst>
              <a:ext uri="{FF2B5EF4-FFF2-40B4-BE49-F238E27FC236}">
                <a16:creationId xmlns:a16="http://schemas.microsoft.com/office/drawing/2014/main" id="{AEECBB2F-F449-42DD-9368-B5C4CFF68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69770" y="4639450"/>
            <a:ext cx="1716900" cy="1716900"/>
          </a:xfrm>
          <a:prstGeom prst="rect">
            <a:avLst/>
          </a:prstGeom>
        </p:spPr>
      </p:pic>
      <p:pic>
        <p:nvPicPr>
          <p:cNvPr id="14" name="Graphic 13" descr="Computer">
            <a:extLst>
              <a:ext uri="{FF2B5EF4-FFF2-40B4-BE49-F238E27FC236}">
                <a16:creationId xmlns:a16="http://schemas.microsoft.com/office/drawing/2014/main" id="{11482EA2-BD42-48B3-A8A2-A9EE5B0B5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9307" y="4639450"/>
            <a:ext cx="1716900" cy="1716900"/>
          </a:xfrm>
          <a:prstGeom prst="rect">
            <a:avLst/>
          </a:prstGeom>
        </p:spPr>
      </p:pic>
      <p:pic>
        <p:nvPicPr>
          <p:cNvPr id="8" name="Graphic 7" descr="Computer">
            <a:extLst>
              <a:ext uri="{FF2B5EF4-FFF2-40B4-BE49-F238E27FC236}">
                <a16:creationId xmlns:a16="http://schemas.microsoft.com/office/drawing/2014/main" id="{17DAA01F-E143-477F-948F-7128B93B6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0233" y="4639450"/>
            <a:ext cx="1716900" cy="17169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10A633-A418-43D9-9CED-A72EB977A4F3}"/>
              </a:ext>
            </a:extLst>
          </p:cNvPr>
          <p:cNvCxnSpPr>
            <a:cxnSpLocks/>
            <a:stCxn id="13" idx="1"/>
            <a:endCxn id="8" idx="3"/>
          </p:cNvCxnSpPr>
          <p:nvPr/>
        </p:nvCxnSpPr>
        <p:spPr>
          <a:xfrm flipH="1">
            <a:off x="3597133" y="5497900"/>
            <a:ext cx="127263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C74133-C3CA-4244-B701-E8821764F2B8}"/>
              </a:ext>
            </a:extLst>
          </p:cNvPr>
          <p:cNvCxnSpPr>
            <a:cxnSpLocks/>
            <a:stCxn id="14" idx="1"/>
            <a:endCxn id="13" idx="3"/>
          </p:cNvCxnSpPr>
          <p:nvPr/>
        </p:nvCxnSpPr>
        <p:spPr>
          <a:xfrm flipH="1">
            <a:off x="6586670" y="5497900"/>
            <a:ext cx="1272637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E0390DE-BD4B-4A2F-B0E1-6DAC82C0CB01}"/>
              </a:ext>
            </a:extLst>
          </p:cNvPr>
          <p:cNvSpPr/>
          <p:nvPr/>
        </p:nvSpPr>
        <p:spPr>
          <a:xfrm>
            <a:off x="1483868" y="5473700"/>
            <a:ext cx="8603811" cy="1015890"/>
          </a:xfrm>
          <a:custGeom>
            <a:avLst/>
            <a:gdLst>
              <a:gd name="connsiteX0" fmla="*/ 8104632 w 8603811"/>
              <a:gd name="connsiteY0" fmla="*/ 12700 h 1015890"/>
              <a:gd name="connsiteX1" fmla="*/ 8587232 w 8603811"/>
              <a:gd name="connsiteY1" fmla="*/ 342900 h 1015890"/>
              <a:gd name="connsiteX2" fmla="*/ 8333232 w 8603811"/>
              <a:gd name="connsiteY2" fmla="*/ 939800 h 1015890"/>
              <a:gd name="connsiteX3" fmla="*/ 6872732 w 8603811"/>
              <a:gd name="connsiteY3" fmla="*/ 1003300 h 1015890"/>
              <a:gd name="connsiteX4" fmla="*/ 3608832 w 8603811"/>
              <a:gd name="connsiteY4" fmla="*/ 1003300 h 1015890"/>
              <a:gd name="connsiteX5" fmla="*/ 751332 w 8603811"/>
              <a:gd name="connsiteY5" fmla="*/ 977900 h 1015890"/>
              <a:gd name="connsiteX6" fmla="*/ 40132 w 8603811"/>
              <a:gd name="connsiteY6" fmla="*/ 584200 h 1015890"/>
              <a:gd name="connsiteX7" fmla="*/ 116332 w 8603811"/>
              <a:gd name="connsiteY7" fmla="*/ 139700 h 1015890"/>
              <a:gd name="connsiteX8" fmla="*/ 344932 w 8603811"/>
              <a:gd name="connsiteY8" fmla="*/ 0 h 1015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03811" h="1015890">
                <a:moveTo>
                  <a:pt x="8104632" y="12700"/>
                </a:moveTo>
                <a:cubicBezTo>
                  <a:pt x="8326882" y="100541"/>
                  <a:pt x="8549132" y="188383"/>
                  <a:pt x="8587232" y="342900"/>
                </a:cubicBezTo>
                <a:cubicBezTo>
                  <a:pt x="8625332" y="497417"/>
                  <a:pt x="8618982" y="829733"/>
                  <a:pt x="8333232" y="939800"/>
                </a:cubicBezTo>
                <a:cubicBezTo>
                  <a:pt x="8047482" y="1049867"/>
                  <a:pt x="7660132" y="992717"/>
                  <a:pt x="6872732" y="1003300"/>
                </a:cubicBezTo>
                <a:cubicBezTo>
                  <a:pt x="6085332" y="1013883"/>
                  <a:pt x="3608832" y="1003300"/>
                  <a:pt x="3608832" y="1003300"/>
                </a:cubicBezTo>
                <a:cubicBezTo>
                  <a:pt x="2588599" y="999067"/>
                  <a:pt x="1346115" y="1047750"/>
                  <a:pt x="751332" y="977900"/>
                </a:cubicBezTo>
                <a:cubicBezTo>
                  <a:pt x="156549" y="908050"/>
                  <a:pt x="145965" y="723900"/>
                  <a:pt x="40132" y="584200"/>
                </a:cubicBezTo>
                <a:cubicBezTo>
                  <a:pt x="-65701" y="444500"/>
                  <a:pt x="65532" y="237067"/>
                  <a:pt x="116332" y="139700"/>
                </a:cubicBezTo>
                <a:cubicBezTo>
                  <a:pt x="167132" y="42333"/>
                  <a:pt x="311065" y="21167"/>
                  <a:pt x="344932" y="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and pink circle with black dots&#10;&#10;AI-generated content may be incorrect.">
            <a:extLst>
              <a:ext uri="{FF2B5EF4-FFF2-40B4-BE49-F238E27FC236}">
                <a16:creationId xmlns:a16="http://schemas.microsoft.com/office/drawing/2014/main" id="{0A2FA86C-833C-DFB5-9FD2-20273AD053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4347" y="77824"/>
            <a:ext cx="1109829" cy="110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6460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connect: star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496441"/>
          </a:xfrm>
        </p:spPr>
        <p:txBody>
          <a:bodyPr/>
          <a:lstStyle/>
          <a:p>
            <a:r>
              <a:rPr lang="en-US"/>
              <a:t>Connect to a hub with point-to-point connections</a:t>
            </a:r>
          </a:p>
          <a:p>
            <a:pPr lvl="1"/>
            <a:r>
              <a:rPr lang="en-US"/>
              <a:t>Hub connects all computers</a:t>
            </a:r>
          </a:p>
          <a:p>
            <a:pPr lvl="1"/>
            <a:r>
              <a:rPr lang="en-US"/>
              <a:t>Hub is a simple computer with one job: transfer communications between computers</a:t>
            </a:r>
          </a:p>
          <a:p>
            <a:pPr lvl="2"/>
            <a:r>
              <a:rPr lang="en-US"/>
              <a:t>Hopefully more reliable than any of the computers</a:t>
            </a:r>
          </a:p>
          <a:p>
            <a:pPr lvl="1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13" name="Graphic 12" descr="Computer">
            <a:extLst>
              <a:ext uri="{FF2B5EF4-FFF2-40B4-BE49-F238E27FC236}">
                <a16:creationId xmlns:a16="http://schemas.microsoft.com/office/drawing/2014/main" id="{AEECBB2F-F449-42DD-9368-B5C4CFF68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2270" y="3151141"/>
            <a:ext cx="1716900" cy="1716900"/>
          </a:xfrm>
          <a:prstGeom prst="rect">
            <a:avLst/>
          </a:prstGeom>
        </p:spPr>
      </p:pic>
      <p:pic>
        <p:nvPicPr>
          <p:cNvPr id="14" name="Graphic 13" descr="Computer">
            <a:extLst>
              <a:ext uri="{FF2B5EF4-FFF2-40B4-BE49-F238E27FC236}">
                <a16:creationId xmlns:a16="http://schemas.microsoft.com/office/drawing/2014/main" id="{11482EA2-BD42-48B3-A8A2-A9EE5B0B5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9307" y="4639450"/>
            <a:ext cx="1716900" cy="1716900"/>
          </a:xfrm>
          <a:prstGeom prst="rect">
            <a:avLst/>
          </a:prstGeom>
        </p:spPr>
      </p:pic>
      <p:pic>
        <p:nvPicPr>
          <p:cNvPr id="8" name="Graphic 7" descr="Computer">
            <a:extLst>
              <a:ext uri="{FF2B5EF4-FFF2-40B4-BE49-F238E27FC236}">
                <a16:creationId xmlns:a16="http://schemas.microsoft.com/office/drawing/2014/main" id="{17DAA01F-E143-477F-948F-7128B93B6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0233" y="4639450"/>
            <a:ext cx="1716900" cy="17169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10A633-A418-43D9-9CED-A72EB977A4F3}"/>
              </a:ext>
            </a:extLst>
          </p:cNvPr>
          <p:cNvCxnSpPr>
            <a:cxnSpLocks/>
            <a:stCxn id="9" idx="1"/>
            <a:endCxn id="8" idx="3"/>
          </p:cNvCxnSpPr>
          <p:nvPr/>
        </p:nvCxnSpPr>
        <p:spPr>
          <a:xfrm flipH="1">
            <a:off x="3597133" y="5497895"/>
            <a:ext cx="1432587" cy="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C74133-C3CA-4244-B701-E8821764F2B8}"/>
              </a:ext>
            </a:extLst>
          </p:cNvPr>
          <p:cNvCxnSpPr>
            <a:cxnSpLocks/>
            <a:stCxn id="14" idx="1"/>
            <a:endCxn id="9" idx="3"/>
          </p:cNvCxnSpPr>
          <p:nvPr/>
        </p:nvCxnSpPr>
        <p:spPr>
          <a:xfrm flipH="1" flipV="1">
            <a:off x="5944120" y="5497895"/>
            <a:ext cx="1915187" cy="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 descr="Server">
            <a:extLst>
              <a:ext uri="{FF2B5EF4-FFF2-40B4-BE49-F238E27FC236}">
                <a16:creationId xmlns:a16="http://schemas.microsoft.com/office/drawing/2014/main" id="{58FFA549-C43B-463B-A3B6-BCD73AD918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29720" y="5040695"/>
            <a:ext cx="914400" cy="91440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5908867-1957-477E-890E-B12D5C76BC44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5486920" y="4343400"/>
            <a:ext cx="0" cy="69729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blue circle with black dots and a star&#10;&#10;AI-generated content may be incorrect.">
            <a:extLst>
              <a:ext uri="{FF2B5EF4-FFF2-40B4-BE49-F238E27FC236}">
                <a16:creationId xmlns:a16="http://schemas.microsoft.com/office/drawing/2014/main" id="{690B9A30-AAA8-91F1-B886-5E2DB38CA3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2360" y="77824"/>
            <a:ext cx="1111816" cy="1068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0118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Microcontrollers are often hubs of star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3496441"/>
          </a:xfrm>
        </p:spPr>
        <p:txBody>
          <a:bodyPr/>
          <a:lstStyle/>
          <a:p>
            <a:r>
              <a:rPr lang="en-US"/>
              <a:t>Connect to multiple different sensors</a:t>
            </a:r>
          </a:p>
          <a:p>
            <a:r>
              <a:rPr lang="en-US"/>
              <a:t>Sometimes a few sensors are connected on a bus</a:t>
            </a:r>
          </a:p>
          <a:p>
            <a:pPr lvl="1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10A633-A418-43D9-9CED-A72EB977A4F3}"/>
              </a:ext>
            </a:extLst>
          </p:cNvPr>
          <p:cNvCxnSpPr>
            <a:cxnSpLocks/>
          </p:cNvCxnSpPr>
          <p:nvPr/>
        </p:nvCxnSpPr>
        <p:spPr>
          <a:xfrm flipH="1">
            <a:off x="3597133" y="5497895"/>
            <a:ext cx="1432587" cy="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1C74133-C3CA-4244-B701-E8821764F2B8}"/>
              </a:ext>
            </a:extLst>
          </p:cNvPr>
          <p:cNvCxnSpPr>
            <a:cxnSpLocks/>
          </p:cNvCxnSpPr>
          <p:nvPr/>
        </p:nvCxnSpPr>
        <p:spPr>
          <a:xfrm flipH="1">
            <a:off x="5944121" y="5497722"/>
            <a:ext cx="1477678" cy="17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5908867-1957-477E-890E-B12D5C76BC44}"/>
              </a:ext>
            </a:extLst>
          </p:cNvPr>
          <p:cNvCxnSpPr>
            <a:cxnSpLocks/>
          </p:cNvCxnSpPr>
          <p:nvPr/>
        </p:nvCxnSpPr>
        <p:spPr>
          <a:xfrm flipV="1">
            <a:off x="5486920" y="4343400"/>
            <a:ext cx="0" cy="69729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4" descr="Tamagotchi Micro:Bit Project">
            <a:extLst>
              <a:ext uri="{FF2B5EF4-FFF2-40B4-BE49-F238E27FC236}">
                <a16:creationId xmlns:a16="http://schemas.microsoft.com/office/drawing/2014/main" id="{A8215512-554A-44A8-AD90-E0F798341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3794" y="4997527"/>
            <a:ext cx="1515376" cy="123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20mm GL20528 Light Sensitive Photoresistor LDR - Prayog India">
            <a:extLst>
              <a:ext uri="{FF2B5EF4-FFF2-40B4-BE49-F238E27FC236}">
                <a16:creationId xmlns:a16="http://schemas.microsoft.com/office/drawing/2014/main" id="{2178E8C6-415B-44A6-A764-24C45206B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766" y="4622372"/>
            <a:ext cx="1515376" cy="161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phic 15" descr="Computer">
            <a:extLst>
              <a:ext uri="{FF2B5EF4-FFF2-40B4-BE49-F238E27FC236}">
                <a16:creationId xmlns:a16="http://schemas.microsoft.com/office/drawing/2014/main" id="{6DE4B2CC-5BE4-4B0B-AD1A-5B35E0B1F1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52270" y="2922541"/>
            <a:ext cx="1716900" cy="171690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71A6E94-1088-4E07-945F-E34C52FE8507}"/>
              </a:ext>
            </a:extLst>
          </p:cNvPr>
          <p:cNvCxnSpPr>
            <a:cxnSpLocks/>
          </p:cNvCxnSpPr>
          <p:nvPr/>
        </p:nvCxnSpPr>
        <p:spPr>
          <a:xfrm>
            <a:off x="7421799" y="3180838"/>
            <a:ext cx="0" cy="2563139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19EAA82-7B8A-4A64-89D8-7E22A437CE85}"/>
              </a:ext>
            </a:extLst>
          </p:cNvPr>
          <p:cNvCxnSpPr>
            <a:cxnSpLocks/>
          </p:cNvCxnSpPr>
          <p:nvPr/>
        </p:nvCxnSpPr>
        <p:spPr>
          <a:xfrm flipH="1">
            <a:off x="7421799" y="4968298"/>
            <a:ext cx="1477678" cy="17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1BFB712-73FF-44C6-8454-A2D6C5A39D96}"/>
              </a:ext>
            </a:extLst>
          </p:cNvPr>
          <p:cNvCxnSpPr>
            <a:cxnSpLocks/>
          </p:cNvCxnSpPr>
          <p:nvPr/>
        </p:nvCxnSpPr>
        <p:spPr>
          <a:xfrm flipH="1">
            <a:off x="7421799" y="3645528"/>
            <a:ext cx="1477678" cy="17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 descr="Maxim Integrated MAX14002AAP+, 1 Power Switch IC 20-Pin, SSOP | RS  Components">
            <a:extLst>
              <a:ext uri="{FF2B5EF4-FFF2-40B4-BE49-F238E27FC236}">
                <a16:creationId xmlns:a16="http://schemas.microsoft.com/office/drawing/2014/main" id="{EAEE037C-AAF2-43CC-8CED-E0E536576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332" y="4451042"/>
            <a:ext cx="1466170" cy="82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Maxim Integrated MAX14002AAP+, 1 Power Switch IC 20-Pin, SSOP | RS  Components">
            <a:extLst>
              <a:ext uri="{FF2B5EF4-FFF2-40B4-BE49-F238E27FC236}">
                <a16:creationId xmlns:a16="http://schemas.microsoft.com/office/drawing/2014/main" id="{F79A6BB0-E183-4322-B398-01E5B46C4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048" y="3180838"/>
            <a:ext cx="1466170" cy="82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988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B9030-14DC-E1EF-E86E-78E778E0F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AF40B28A-C121-F13C-C540-96B84DAD78A3}"/>
              </a:ext>
            </a:extLst>
          </p:cNvPr>
          <p:cNvSpPr txBox="1">
            <a:spLocks/>
          </p:cNvSpPr>
          <p:nvPr/>
        </p:nvSpPr>
        <p:spPr>
          <a:xfrm>
            <a:off x="6741663" y="955649"/>
            <a:ext cx="48377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Tahoma"/>
                <a:cs typeface="Tahoma"/>
              </a:rPr>
              <a:t>What It Affects:</a:t>
            </a:r>
          </a:p>
          <a:p>
            <a:r>
              <a:rPr lang="en-US">
                <a:ea typeface="Tahoma"/>
                <a:cs typeface="Tahoma"/>
              </a:rPr>
              <a:t>Communication Speed</a:t>
            </a:r>
            <a:endParaRPr lang="en-US"/>
          </a:p>
          <a:p>
            <a:endParaRPr lang="en-US">
              <a:ea typeface="Tahoma"/>
              <a:cs typeface="Tahoma"/>
            </a:endParaRPr>
          </a:p>
          <a:p>
            <a:pPr marL="0" indent="0">
              <a:buNone/>
            </a:pPr>
            <a:endParaRPr lang="en-US">
              <a:ea typeface="Tahoma"/>
              <a:cs typeface="Tahoma"/>
            </a:endParaRPr>
          </a:p>
          <a:p>
            <a:r>
              <a:rPr lang="en-US">
                <a:ea typeface="Tahoma"/>
                <a:cs typeface="Tahoma"/>
              </a:rPr>
              <a:t>System Cost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D62EE5-1255-7DDF-E989-E9841DB03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Tahoma"/>
                <a:cs typeface="Tahoma"/>
              </a:rPr>
              <a:t>Summary: Tradeoffs in Wired Communication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515C8-8DC2-0953-FC3B-2648E77D9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944705"/>
            <a:ext cx="4837724" cy="5029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>
                <a:ea typeface="Tahoma"/>
                <a:cs typeface="Tahoma"/>
              </a:rPr>
              <a:t>What We Control:</a:t>
            </a:r>
          </a:p>
          <a:p>
            <a:r>
              <a:rPr lang="en-US" dirty="0">
                <a:ea typeface="Tahoma"/>
                <a:cs typeface="Tahoma"/>
              </a:rPr>
              <a:t>Number of Signals</a:t>
            </a:r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None/>
            </a:pPr>
            <a:r>
              <a:rPr lang="en-US" dirty="0">
                <a:ea typeface="Tahoma"/>
                <a:cs typeface="Tahoma"/>
              </a:rPr>
              <a:t>Serial               Parallel</a:t>
            </a:r>
          </a:p>
          <a:p>
            <a:pPr marL="457200" lvl="1" indent="0">
              <a:buNone/>
            </a:pPr>
            <a:endParaRPr lang="en-US" sz="800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Timing of Signals</a:t>
            </a:r>
            <a:endParaRPr lang="en-US" dirty="0"/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dirty="0">
                <a:ea typeface="Tahoma"/>
                <a:cs typeface="Tahoma"/>
              </a:rPr>
              <a:t>Sync                 Async</a:t>
            </a:r>
          </a:p>
          <a:p>
            <a:endParaRPr lang="en-US" sz="800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Network topology</a:t>
            </a:r>
            <a:endParaRPr lang="en-US" dirty="0"/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None/>
            </a:pPr>
            <a:r>
              <a:rPr lang="en-US" dirty="0">
                <a:ea typeface="Tahoma"/>
                <a:cs typeface="Tahoma"/>
              </a:rPr>
              <a:t>Point    Bus    Ring    Star</a:t>
            </a:r>
          </a:p>
          <a:p>
            <a:endParaRPr lang="en-US" sz="800" dirty="0">
              <a:ea typeface="Tahoma"/>
              <a:cs typeface="Tahom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C4210-C668-A724-119E-1567E9947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12" name="Picture 11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7CE0F5FF-B823-61F5-A221-994918932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341" y="3429000"/>
            <a:ext cx="911353" cy="900725"/>
          </a:xfrm>
          <a:prstGeom prst="rect">
            <a:avLst/>
          </a:prstGeom>
        </p:spPr>
      </p:pic>
      <p:pic>
        <p:nvPicPr>
          <p:cNvPr id="13" name="Picture 12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1417F0D1-C009-B673-A199-5FBC7F5B84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7400" y="5659870"/>
            <a:ext cx="913933" cy="920263"/>
          </a:xfrm>
          <a:prstGeom prst="rect">
            <a:avLst/>
          </a:prstGeom>
        </p:spPr>
      </p:pic>
      <p:pic>
        <p:nvPicPr>
          <p:cNvPr id="17" name="Picture 16" descr="A green circle with white arrows&#10;&#10;AI-generated content may be incorrect.">
            <a:extLst>
              <a:ext uri="{FF2B5EF4-FFF2-40B4-BE49-F238E27FC236}">
                <a16:creationId xmlns:a16="http://schemas.microsoft.com/office/drawing/2014/main" id="{38618AFD-7EC1-2F3F-6B64-9AE5A1A6AF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7340" y="1990315"/>
            <a:ext cx="911354" cy="920263"/>
          </a:xfrm>
          <a:prstGeom prst="rect">
            <a:avLst/>
          </a:prstGeom>
        </p:spPr>
      </p:pic>
      <p:pic>
        <p:nvPicPr>
          <p:cNvPr id="18" name="Picture 17" descr="A black and pink circle with black dots&#10;&#10;AI-generated content may be incorrect.">
            <a:extLst>
              <a:ext uri="{FF2B5EF4-FFF2-40B4-BE49-F238E27FC236}">
                <a16:creationId xmlns:a16="http://schemas.microsoft.com/office/drawing/2014/main" id="{5153A06B-F309-877C-334B-A69D0BA2EC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0592" y="5684293"/>
            <a:ext cx="917214" cy="910494"/>
          </a:xfrm>
          <a:prstGeom prst="rect">
            <a:avLst/>
          </a:prstGeom>
        </p:spPr>
      </p:pic>
      <p:pic>
        <p:nvPicPr>
          <p:cNvPr id="19" name="Picture 18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B6C4CEA5-208F-15A2-6808-9CFB761072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6791" y="1990316"/>
            <a:ext cx="911354" cy="920263"/>
          </a:xfrm>
          <a:prstGeom prst="rect">
            <a:avLst/>
          </a:prstGeom>
        </p:spPr>
      </p:pic>
      <p:pic>
        <p:nvPicPr>
          <p:cNvPr id="20" name="Picture 19" descr="A blue circle with black dots and a star&#10;&#10;AI-generated content may be incorrect.">
            <a:extLst>
              <a:ext uri="{FF2B5EF4-FFF2-40B4-BE49-F238E27FC236}">
                <a16:creationId xmlns:a16="http://schemas.microsoft.com/office/drawing/2014/main" id="{54519403-D1A6-4D90-2CEC-C799E254D9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8899" y="5703831"/>
            <a:ext cx="918856" cy="882829"/>
          </a:xfrm>
          <a:prstGeom prst="rect">
            <a:avLst/>
          </a:prstGeom>
        </p:spPr>
      </p:pic>
      <p:pic>
        <p:nvPicPr>
          <p:cNvPr id="21" name="Picture 20" descr="A white logo in a black circle&#10;&#10;AI-generated content may be incorrect.">
            <a:extLst>
              <a:ext uri="{FF2B5EF4-FFF2-40B4-BE49-F238E27FC236}">
                <a16:creationId xmlns:a16="http://schemas.microsoft.com/office/drawing/2014/main" id="{31B9625B-6B11-8631-C332-FAE496CD98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8432" y="3470249"/>
            <a:ext cx="909713" cy="920263"/>
          </a:xfrm>
          <a:prstGeom prst="rect">
            <a:avLst/>
          </a:prstGeom>
        </p:spPr>
      </p:pic>
      <p:pic>
        <p:nvPicPr>
          <p:cNvPr id="25" name="Picture 24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AF9C977B-5ED2-068C-7518-45587E36698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0326" y="5662963"/>
            <a:ext cx="908538" cy="910492"/>
          </a:xfrm>
          <a:prstGeom prst="rect">
            <a:avLst/>
          </a:prstGeom>
        </p:spPr>
      </p:pic>
      <p:pic>
        <p:nvPicPr>
          <p:cNvPr id="8" name="Picture 7" descr="A red sign with a white arrow and a circular object&#10;&#10;AI-generated content may be incorrect.">
            <a:extLst>
              <a:ext uri="{FF2B5EF4-FFF2-40B4-BE49-F238E27FC236}">
                <a16:creationId xmlns:a16="http://schemas.microsoft.com/office/drawing/2014/main" id="{B6523106-22D4-79AC-48DA-7A075DC3A4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13" y="2195766"/>
            <a:ext cx="1327296" cy="663648"/>
          </a:xfrm>
          <a:prstGeom prst="rect">
            <a:avLst/>
          </a:prstGeom>
        </p:spPr>
      </p:pic>
      <p:pic>
        <p:nvPicPr>
          <p:cNvPr id="10" name="Picture 9" descr="A green sign with a white arrow and a circular arrow&#10;&#10;AI-generated content may be incorrect.">
            <a:extLst>
              <a:ext uri="{FF2B5EF4-FFF2-40B4-BE49-F238E27FC236}">
                <a16:creationId xmlns:a16="http://schemas.microsoft.com/office/drawing/2014/main" id="{A49926BB-FFDD-B72F-AC54-2F7A2183AB9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560" y="2192192"/>
            <a:ext cx="1327297" cy="66364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E4946FD-8E89-5647-3DA7-410AB9F1C15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05560" y="3861191"/>
            <a:ext cx="1327296" cy="663648"/>
          </a:xfrm>
          <a:prstGeom prst="rect">
            <a:avLst/>
          </a:prstGeom>
        </p:spPr>
      </p:pic>
      <p:pic>
        <p:nvPicPr>
          <p:cNvPr id="22" name="Picture 21" descr="A green sign with a white arrow pointing down and a dollar sign&#10;&#10;AI-generated content may be incorrect.">
            <a:extLst>
              <a:ext uri="{FF2B5EF4-FFF2-40B4-BE49-F238E27FC236}">
                <a16:creationId xmlns:a16="http://schemas.microsoft.com/office/drawing/2014/main" id="{81426B6B-2A36-D13E-C5AD-DE6E10BFBDB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213" y="3861191"/>
            <a:ext cx="1327296" cy="66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9343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D274A-D73F-ABD8-1F2A-F8321A659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05F9F-06EA-4F31-5CA3-165F296F9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What network topology is </a:t>
            </a:r>
            <a:r>
              <a:rPr lang="en-US" err="1"/>
              <a:t>WiFi</a:t>
            </a:r>
            <a:r>
              <a:rPr lang="en-US"/>
              <a:t>?</a:t>
            </a:r>
          </a:p>
          <a:p>
            <a:pPr marL="914400" lvl="1" indent="-457200">
              <a:buFont typeface="+mj-lt"/>
              <a:buAutoNum type="alphaLcParenR"/>
            </a:pPr>
            <a:endParaRPr lang="en-US"/>
          </a:p>
          <a:p>
            <a:pPr marL="914400" lvl="1" indent="-457200">
              <a:buFont typeface="+mj-lt"/>
              <a:buAutoNum type="alphaLcParenR"/>
            </a:pPr>
            <a:r>
              <a:rPr lang="en-US"/>
              <a:t>Point-to-Point</a:t>
            </a:r>
          </a:p>
          <a:p>
            <a:pPr marL="914400" lvl="1" indent="-457200">
              <a:buFont typeface="+mj-lt"/>
              <a:buAutoNum type="alphaLcParenR"/>
            </a:pPr>
            <a:endParaRPr lang="en-US"/>
          </a:p>
          <a:p>
            <a:pPr marL="914400" lvl="1" indent="-457200">
              <a:buFont typeface="+mj-lt"/>
              <a:buAutoNum type="alphaLcParenR"/>
            </a:pPr>
            <a:r>
              <a:rPr lang="en-US"/>
              <a:t>Shared Bus</a:t>
            </a:r>
          </a:p>
          <a:p>
            <a:pPr marL="914400" lvl="1" indent="-457200">
              <a:buFont typeface="+mj-lt"/>
              <a:buAutoNum type="alphaLcParenR"/>
            </a:pPr>
            <a:endParaRPr lang="en-US"/>
          </a:p>
          <a:p>
            <a:pPr marL="914400" lvl="1" indent="-457200">
              <a:buFont typeface="+mj-lt"/>
              <a:buAutoNum type="alphaLcParenR"/>
            </a:pPr>
            <a:r>
              <a:rPr lang="en-US"/>
              <a:t>Ring</a:t>
            </a:r>
          </a:p>
          <a:p>
            <a:pPr marL="914400" lvl="1" indent="-457200">
              <a:buFont typeface="+mj-lt"/>
              <a:buAutoNum type="alphaLcParenR"/>
            </a:pPr>
            <a:endParaRPr lang="en-US"/>
          </a:p>
          <a:p>
            <a:pPr marL="914400" lvl="1" indent="-457200">
              <a:buFont typeface="+mj-lt"/>
              <a:buAutoNum type="alphaLcParenR"/>
            </a:pPr>
            <a:r>
              <a:rPr lang="en-US"/>
              <a:t>Star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88F16E-AE76-0170-EEC7-43A758E19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29D9C02A-1528-13A5-D578-9364A7844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197" y="2691220"/>
            <a:ext cx="634698" cy="639094"/>
          </a:xfrm>
          <a:prstGeom prst="rect">
            <a:avLst/>
          </a:prstGeom>
        </p:spPr>
      </p:pic>
      <p:pic>
        <p:nvPicPr>
          <p:cNvPr id="6" name="Picture 5" descr="A black and pink circle with black dots&#10;&#10;AI-generated content may be incorrect.">
            <a:extLst>
              <a:ext uri="{FF2B5EF4-FFF2-40B4-BE49-F238E27FC236}">
                <a16:creationId xmlns:a16="http://schemas.microsoft.com/office/drawing/2014/main" id="{243A0024-609B-748E-E5D7-053A83D14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197" y="3468723"/>
            <a:ext cx="636977" cy="632309"/>
          </a:xfrm>
          <a:prstGeom prst="rect">
            <a:avLst/>
          </a:prstGeom>
        </p:spPr>
      </p:pic>
      <p:pic>
        <p:nvPicPr>
          <p:cNvPr id="7" name="Picture 6" descr="A blue circle with black dots and a star&#10;&#10;AI-generated content may be incorrect.">
            <a:extLst>
              <a:ext uri="{FF2B5EF4-FFF2-40B4-BE49-F238E27FC236}">
                <a16:creationId xmlns:a16="http://schemas.microsoft.com/office/drawing/2014/main" id="{4F6D2609-2FE6-5AFA-ADE8-629236742F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3197" y="4239441"/>
            <a:ext cx="638117" cy="613097"/>
          </a:xfrm>
          <a:prstGeom prst="rect">
            <a:avLst/>
          </a:prstGeom>
        </p:spPr>
      </p:pic>
      <p:pic>
        <p:nvPicPr>
          <p:cNvPr id="8" name="Picture 7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DBF3A21B-F290-C2E6-3B34-AD1DA74D25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197" y="1920503"/>
            <a:ext cx="630951" cy="63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822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94AEA-5E71-41DC-C164-17F3DCE1A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42413-3F16-25D9-4F5D-C78659444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29BCA-5E1F-7A29-5499-8174737E9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What network topology is </a:t>
            </a:r>
            <a:r>
              <a:rPr lang="en-US" err="1"/>
              <a:t>WiFi</a:t>
            </a:r>
            <a:r>
              <a:rPr lang="en-US"/>
              <a:t>?</a:t>
            </a:r>
          </a:p>
          <a:p>
            <a:pPr marL="914400" lvl="1" indent="-457200">
              <a:buFont typeface="+mj-lt"/>
              <a:buAutoNum type="alphaLcParenR"/>
            </a:pPr>
            <a:endParaRPr lang="en-US"/>
          </a:p>
          <a:p>
            <a:pPr marL="914400" lvl="1" indent="-457200">
              <a:buFont typeface="+mj-lt"/>
              <a:buAutoNum type="alphaLcParenR"/>
            </a:pPr>
            <a:r>
              <a:rPr lang="en-US" strike="sngStrike"/>
              <a:t>Point-to-Point</a:t>
            </a:r>
          </a:p>
          <a:p>
            <a:pPr marL="914400" lvl="1" indent="-457200">
              <a:buFont typeface="+mj-lt"/>
              <a:buAutoNum type="alphaLcParenR"/>
            </a:pPr>
            <a:endParaRPr lang="en-US"/>
          </a:p>
          <a:p>
            <a:pPr marL="914400" lvl="1" indent="-457200">
              <a:buFont typeface="+mj-lt"/>
              <a:buAutoNum type="alphaLcParenR"/>
            </a:pPr>
            <a:r>
              <a:rPr lang="en-US" b="1"/>
              <a:t>Shared Bus</a:t>
            </a:r>
          </a:p>
          <a:p>
            <a:pPr marL="914400" lvl="1" indent="-457200">
              <a:buFont typeface="+mj-lt"/>
              <a:buAutoNum type="alphaLcParenR"/>
            </a:pPr>
            <a:endParaRPr lang="en-US"/>
          </a:p>
          <a:p>
            <a:pPr marL="914400" lvl="1" indent="-457200">
              <a:buFont typeface="+mj-lt"/>
              <a:buAutoNum type="alphaLcParenR"/>
            </a:pPr>
            <a:r>
              <a:rPr lang="en-US" strike="sngStrike"/>
              <a:t>Ring</a:t>
            </a:r>
          </a:p>
          <a:p>
            <a:pPr marL="914400" lvl="1" indent="-457200">
              <a:buFont typeface="+mj-lt"/>
              <a:buAutoNum type="alphaLcParenR"/>
            </a:pPr>
            <a:endParaRPr lang="en-US"/>
          </a:p>
          <a:p>
            <a:pPr marL="914400" lvl="1" indent="-457200">
              <a:buFont typeface="+mj-lt"/>
              <a:buAutoNum type="alphaLcParenR"/>
            </a:pPr>
            <a:r>
              <a:rPr lang="en-US" strike="sngStrike"/>
              <a:t>Star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B19B60-C64F-2259-669F-8632B4BC1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 descr="A black and purple circle with black lines and dots&#10;&#10;AI-generated content may be incorrect.">
            <a:extLst>
              <a:ext uri="{FF2B5EF4-FFF2-40B4-BE49-F238E27FC236}">
                <a16:creationId xmlns:a16="http://schemas.microsoft.com/office/drawing/2014/main" id="{7DB0B2CD-B902-905C-280C-959F28C6D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197" y="2691220"/>
            <a:ext cx="634698" cy="639094"/>
          </a:xfrm>
          <a:prstGeom prst="rect">
            <a:avLst/>
          </a:prstGeom>
        </p:spPr>
      </p:pic>
      <p:pic>
        <p:nvPicPr>
          <p:cNvPr id="6" name="Picture 5" descr="A black and pink circle with black dots&#10;&#10;AI-generated content may be incorrect.">
            <a:extLst>
              <a:ext uri="{FF2B5EF4-FFF2-40B4-BE49-F238E27FC236}">
                <a16:creationId xmlns:a16="http://schemas.microsoft.com/office/drawing/2014/main" id="{E2F43DDA-467A-0E37-B8BF-0D0C909C80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197" y="3468723"/>
            <a:ext cx="636977" cy="632309"/>
          </a:xfrm>
          <a:prstGeom prst="rect">
            <a:avLst/>
          </a:prstGeom>
        </p:spPr>
      </p:pic>
      <p:pic>
        <p:nvPicPr>
          <p:cNvPr id="7" name="Picture 6" descr="A blue circle with black dots and a star&#10;&#10;AI-generated content may be incorrect.">
            <a:extLst>
              <a:ext uri="{FF2B5EF4-FFF2-40B4-BE49-F238E27FC236}">
                <a16:creationId xmlns:a16="http://schemas.microsoft.com/office/drawing/2014/main" id="{3F3384DA-DB16-BFF5-5663-C24C499F3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3197" y="4239441"/>
            <a:ext cx="638117" cy="613097"/>
          </a:xfrm>
          <a:prstGeom prst="rect">
            <a:avLst/>
          </a:prstGeom>
        </p:spPr>
      </p:pic>
      <p:pic>
        <p:nvPicPr>
          <p:cNvPr id="8" name="Picture 7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E712E697-F9FC-5F04-654A-246BE3C357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197" y="1920503"/>
            <a:ext cx="630951" cy="632308"/>
          </a:xfrm>
          <a:prstGeom prst="rect">
            <a:avLst/>
          </a:prstGeom>
        </p:spPr>
      </p:pic>
      <p:sp>
        <p:nvSpPr>
          <p:cNvPr id="9" name="Multiplication Sign 8">
            <a:extLst>
              <a:ext uri="{FF2B5EF4-FFF2-40B4-BE49-F238E27FC236}">
                <a16:creationId xmlns:a16="http://schemas.microsoft.com/office/drawing/2014/main" id="{AA269371-740E-67F2-8A80-B236882EEECB}"/>
              </a:ext>
            </a:extLst>
          </p:cNvPr>
          <p:cNvSpPr/>
          <p:nvPr/>
        </p:nvSpPr>
        <p:spPr>
          <a:xfrm>
            <a:off x="3349700" y="1658471"/>
            <a:ext cx="1177944" cy="1177944"/>
          </a:xfrm>
          <a:prstGeom prst="mathMultiply">
            <a:avLst>
              <a:gd name="adj1" fmla="val 847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ultiplication Sign 9">
            <a:extLst>
              <a:ext uri="{FF2B5EF4-FFF2-40B4-BE49-F238E27FC236}">
                <a16:creationId xmlns:a16="http://schemas.microsoft.com/office/drawing/2014/main" id="{EECD36FA-B6D3-04F1-9487-AD9294755569}"/>
              </a:ext>
            </a:extLst>
          </p:cNvPr>
          <p:cNvSpPr/>
          <p:nvPr/>
        </p:nvSpPr>
        <p:spPr>
          <a:xfrm>
            <a:off x="3349700" y="3195905"/>
            <a:ext cx="1177944" cy="1177944"/>
          </a:xfrm>
          <a:prstGeom prst="mathMultiply">
            <a:avLst>
              <a:gd name="adj1" fmla="val 847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ultiplication Sign 10">
            <a:extLst>
              <a:ext uri="{FF2B5EF4-FFF2-40B4-BE49-F238E27FC236}">
                <a16:creationId xmlns:a16="http://schemas.microsoft.com/office/drawing/2014/main" id="{4DB0202F-ABF1-607F-DA5D-022C684E3161}"/>
              </a:ext>
            </a:extLst>
          </p:cNvPr>
          <p:cNvSpPr/>
          <p:nvPr/>
        </p:nvSpPr>
        <p:spPr>
          <a:xfrm>
            <a:off x="3349700" y="3957017"/>
            <a:ext cx="1177944" cy="1177944"/>
          </a:xfrm>
          <a:prstGeom prst="mathMultiply">
            <a:avLst>
              <a:gd name="adj1" fmla="val 847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6F71EB1-9DBC-6CA8-B534-5F64C269C338}"/>
              </a:ext>
            </a:extLst>
          </p:cNvPr>
          <p:cNvSpPr/>
          <p:nvPr/>
        </p:nvSpPr>
        <p:spPr>
          <a:xfrm>
            <a:off x="688277" y="2577575"/>
            <a:ext cx="4314029" cy="836466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F59D51-9D08-76E7-8E18-E3F997761BA3}"/>
              </a:ext>
            </a:extLst>
          </p:cNvPr>
          <p:cNvSpPr txBox="1"/>
          <p:nvPr/>
        </p:nvSpPr>
        <p:spPr>
          <a:xfrm>
            <a:off x="6093994" y="2360727"/>
            <a:ext cx="4927847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Any wireless device can hear any other wireless device</a:t>
            </a:r>
            <a:br>
              <a:rPr lang="en-US" sz="2400" b="1" dirty="0"/>
            </a:br>
            <a:r>
              <a:rPr lang="en-US" sz="2400" b="1" dirty="0"/>
              <a:t>(in range)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BUT, it tries to emulate a Star topology, where each device only talks to the router</a:t>
            </a:r>
          </a:p>
        </p:txBody>
      </p:sp>
    </p:spTree>
    <p:extLst>
      <p:ext uri="{BB962C8B-B14F-4D97-AF65-F5344CB8AC3E}">
        <p14:creationId xmlns:p14="http://schemas.microsoft.com/office/powerpoint/2010/main" val="13028021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Wired Communication</a:t>
            </a:r>
          </a:p>
          <a:p>
            <a:endParaRPr lang="en-US"/>
          </a:p>
          <a:p>
            <a:r>
              <a:rPr lang="en-US" b="1"/>
              <a:t>UART</a:t>
            </a:r>
          </a:p>
          <a:p>
            <a:endParaRPr lang="en-US"/>
          </a:p>
          <a:p>
            <a:r>
              <a:rPr lang="en-US"/>
              <a:t>nRF52 UARTE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0988122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53733-8B31-4197-B52E-C916EE69E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90327-406D-4451-A8AA-C68468723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425602"/>
            <a:ext cx="10972800" cy="4746597"/>
          </a:xfrm>
        </p:spPr>
        <p:txBody>
          <a:bodyPr>
            <a:normAutofit lnSpcReduction="10000"/>
          </a:bodyPr>
          <a:lstStyle/>
          <a:p>
            <a:r>
              <a:rPr lang="en-US"/>
              <a:t>Universal Asynchronous Receiver Transmitter</a:t>
            </a:r>
          </a:p>
          <a:p>
            <a:pPr lvl="1"/>
            <a:r>
              <a:rPr lang="en-US"/>
              <a:t>Serial communication between two devices</a:t>
            </a:r>
          </a:p>
          <a:p>
            <a:pPr lvl="1"/>
            <a:r>
              <a:rPr lang="en-US"/>
              <a:t>Two wires: transmit and receive</a:t>
            </a:r>
          </a:p>
          <a:p>
            <a:pPr lvl="1"/>
            <a:r>
              <a:rPr lang="en-US"/>
              <a:t>Simple to implement and very common on microcontrollers</a:t>
            </a:r>
          </a:p>
          <a:p>
            <a:endParaRPr lang="en-US"/>
          </a:p>
          <a:p>
            <a:r>
              <a:rPr lang="en-US"/>
              <a:t>Tradeoff choices: Serial, Asynchronous, Point-to-Point</a:t>
            </a:r>
          </a:p>
          <a:p>
            <a:endParaRPr lang="en-US"/>
          </a:p>
          <a:p>
            <a:r>
              <a:rPr lang="en-US"/>
              <a:t>Most frequently used to send text data between devices</a:t>
            </a:r>
          </a:p>
          <a:p>
            <a:pPr lvl="1"/>
            <a:r>
              <a:rPr lang="en-US"/>
              <a:t>Microcontroller </a:t>
            </a:r>
            <a:r>
              <a:rPr lang="en-US" b="1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b="1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b="1"/>
              <a:t> </a:t>
            </a:r>
            <a:r>
              <a:rPr lang="en-US"/>
              <a:t>output</a:t>
            </a:r>
          </a:p>
          <a:p>
            <a:pPr lvl="1"/>
            <a:r>
              <a:rPr lang="en-US"/>
              <a:t>GPS to microcontroller</a:t>
            </a:r>
          </a:p>
          <a:p>
            <a:pPr lvl="1"/>
            <a:r>
              <a:rPr lang="en-US"/>
              <a:t>Radio AT commands to/from microcontroller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C07136-26B0-4A16-8C91-243C40141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9" name="Picture 8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C03391DE-6768-D7F8-3A8C-7A82B9F3AC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2592" y="136525"/>
            <a:ext cx="911353" cy="900725"/>
          </a:xfrm>
          <a:prstGeom prst="rect">
            <a:avLst/>
          </a:prstGeom>
        </p:spPr>
      </p:pic>
      <p:pic>
        <p:nvPicPr>
          <p:cNvPr id="11" name="Picture 10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6CDF7EB2-A3D8-586A-63E2-487D7F60F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5044" y="136525"/>
            <a:ext cx="911354" cy="920263"/>
          </a:xfrm>
          <a:prstGeom prst="rect">
            <a:avLst/>
          </a:prstGeom>
        </p:spPr>
      </p:pic>
      <p:pic>
        <p:nvPicPr>
          <p:cNvPr id="12" name="Picture 11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D81A6013-A803-A946-2193-33DC7F6EE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2172" y="144502"/>
            <a:ext cx="908538" cy="9104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50A269D-0397-5AE8-948E-F7937E383FAF}"/>
              </a:ext>
            </a:extLst>
          </p:cNvPr>
          <p:cNvSpPr txBox="1"/>
          <p:nvPr/>
        </p:nvSpPr>
        <p:spPr>
          <a:xfrm>
            <a:off x="8676996" y="1056271"/>
            <a:ext cx="313238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Tahoma"/>
                <a:cs typeface="Tahoma"/>
              </a:rPr>
              <a:t>Serial      Async         Point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966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Explore tradeoffs in wired communication</a:t>
            </a:r>
          </a:p>
          <a:p>
            <a:pPr lvl="1"/>
            <a:r>
              <a:rPr lang="en-US"/>
              <a:t>Signals, Speed, Timing, Topology</a:t>
            </a:r>
          </a:p>
          <a:p>
            <a:pPr lvl="1"/>
            <a:endParaRPr lang="en-US"/>
          </a:p>
          <a:p>
            <a:r>
              <a:rPr lang="en-US"/>
              <a:t>Describe a wired serial communication protocol: UART</a:t>
            </a:r>
          </a:p>
          <a:p>
            <a:endParaRPr lang="en-US"/>
          </a:p>
          <a:p>
            <a:r>
              <a:rPr lang="en-US"/>
              <a:t>Discuss nRF52 implementation of UART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E91EB-225C-4171-BD94-F928F4590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UART: chip-to-chip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CFED5-FEDD-42A5-AF5D-7A1CD8491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346362"/>
            <a:ext cx="10972800" cy="4825838"/>
          </a:xfrm>
        </p:spPr>
        <p:txBody>
          <a:bodyPr/>
          <a:lstStyle/>
          <a:p>
            <a:r>
              <a:rPr lang="en-US"/>
              <a:t>Usually implemented as a two-wire interface</a:t>
            </a:r>
          </a:p>
          <a:p>
            <a:pPr lvl="1"/>
            <a:r>
              <a:rPr lang="en-US"/>
              <a:t>TXD: Transmits data</a:t>
            </a:r>
          </a:p>
          <a:p>
            <a:pPr lvl="1"/>
            <a:r>
              <a:rPr lang="en-US"/>
              <a:t>RXD: Receives data</a:t>
            </a:r>
          </a:p>
          <a:p>
            <a:pPr lvl="1"/>
            <a:r>
              <a:rPr lang="en-US"/>
              <a:t>Optionally two additional pins for flow control</a:t>
            </a:r>
          </a:p>
          <a:p>
            <a:pPr lvl="1"/>
            <a:endParaRPr lang="en-US"/>
          </a:p>
          <a:p>
            <a:pPr lvl="1"/>
            <a:r>
              <a:rPr lang="en-US"/>
              <a:t>No clock signal! Asynchronous</a:t>
            </a:r>
          </a:p>
          <a:p>
            <a:pPr lvl="1"/>
            <a:endParaRPr lang="en-US"/>
          </a:p>
          <a:p>
            <a:r>
              <a:rPr lang="en-US"/>
              <a:t>Note: TX connects to RX</a:t>
            </a:r>
            <a:br>
              <a:rPr lang="en-US"/>
            </a:br>
            <a:r>
              <a:rPr lang="en-US"/>
              <a:t>(you’ll always get this</a:t>
            </a:r>
            <a:br>
              <a:rPr lang="en-US"/>
            </a:br>
            <a:r>
              <a:rPr lang="en-US"/>
              <a:t>wrong on the first try)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CF8B3D-3DBC-4AF5-A765-FFD3AB4B6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E1E420-62FA-4591-AEAA-89DFF56CF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760" y="3816545"/>
            <a:ext cx="5587540" cy="2254547"/>
          </a:xfrm>
          <a:prstGeom prst="rect">
            <a:avLst/>
          </a:prstGeom>
        </p:spPr>
      </p:pic>
      <p:pic>
        <p:nvPicPr>
          <p:cNvPr id="11" name="Picture 10" descr="A black and white circle with a black line in it&#10;&#10;AI-generated content may be incorrect.">
            <a:extLst>
              <a:ext uri="{FF2B5EF4-FFF2-40B4-BE49-F238E27FC236}">
                <a16:creationId xmlns:a16="http://schemas.microsoft.com/office/drawing/2014/main" id="{A965DB9E-738E-1789-D35F-F472D8985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2592" y="136525"/>
            <a:ext cx="911353" cy="900725"/>
          </a:xfrm>
          <a:prstGeom prst="rect">
            <a:avLst/>
          </a:prstGeom>
        </p:spPr>
      </p:pic>
      <p:pic>
        <p:nvPicPr>
          <p:cNvPr id="12" name="Picture 11" descr="A blue circle with a white arrow pointing to the right&#10;&#10;AI-generated content may be incorrect.">
            <a:extLst>
              <a:ext uri="{FF2B5EF4-FFF2-40B4-BE49-F238E27FC236}">
                <a16:creationId xmlns:a16="http://schemas.microsoft.com/office/drawing/2014/main" id="{1F84B5DA-9BF6-55A0-46C1-3BB08528C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5044" y="136525"/>
            <a:ext cx="911354" cy="920263"/>
          </a:xfrm>
          <a:prstGeom prst="rect">
            <a:avLst/>
          </a:prstGeom>
        </p:spPr>
      </p:pic>
      <p:pic>
        <p:nvPicPr>
          <p:cNvPr id="13" name="Picture 12" descr="A black line in a green circle&#10;&#10;AI-generated content may be incorrect.">
            <a:extLst>
              <a:ext uri="{FF2B5EF4-FFF2-40B4-BE49-F238E27FC236}">
                <a16:creationId xmlns:a16="http://schemas.microsoft.com/office/drawing/2014/main" id="{14EA7F17-8B3A-61D6-979B-57C65DFF7B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2172" y="144502"/>
            <a:ext cx="908538" cy="9104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4A46E62-3DB8-520C-8B86-2EFAC80EB292}"/>
              </a:ext>
            </a:extLst>
          </p:cNvPr>
          <p:cNvSpPr txBox="1"/>
          <p:nvPr/>
        </p:nvSpPr>
        <p:spPr>
          <a:xfrm>
            <a:off x="8676996" y="1056271"/>
            <a:ext cx="313238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Tahoma"/>
                <a:cs typeface="Tahoma"/>
              </a:rPr>
              <a:t>Serial      Async         Point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3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F78E9C-CB49-4CA3-8667-3AAE45DB9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38" y="216464"/>
            <a:ext cx="12093262" cy="650501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6AEED67-36D2-4435-B677-E87342042718}"/>
              </a:ext>
            </a:extLst>
          </p:cNvPr>
          <p:cNvSpPr/>
          <p:nvPr/>
        </p:nvSpPr>
        <p:spPr>
          <a:xfrm>
            <a:off x="7624293" y="6065949"/>
            <a:ext cx="1017431" cy="553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6602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AEFCC3-C898-46D8-81A8-DA343E5D8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467" y="1143000"/>
            <a:ext cx="10960928" cy="43047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E202D-53AB-4619-89FA-0B95D77C4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Serial communication - DB9 connector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CE00C-2707-48EB-B24F-6C250CB9C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061396"/>
            <a:ext cx="6707605" cy="1110803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Common pattern in cables</a:t>
            </a:r>
          </a:p>
          <a:p>
            <a:pPr lvl="1"/>
            <a:r>
              <a:rPr lang="en-US"/>
              <a:t>Ground (must be common), often VCC, Tx, RX</a:t>
            </a:r>
          </a:p>
          <a:p>
            <a:pPr lvl="1"/>
            <a:r>
              <a:rPr lang="en-US"/>
              <a:t>Plus extra wires for signaling metadata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8CFE2-A4C7-4A3A-BC83-27217305C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331C62A-39A4-443A-94DA-35FEF58D1052}"/>
              </a:ext>
            </a:extLst>
          </p:cNvPr>
          <p:cNvSpPr txBox="1">
            <a:spLocks/>
          </p:cNvSpPr>
          <p:nvPr/>
        </p:nvSpPr>
        <p:spPr>
          <a:xfrm>
            <a:off x="7315200" y="5061395"/>
            <a:ext cx="4494727" cy="12949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/>
              <a:t>Signal voltage not compatible with modern microcontrollers!</a:t>
            </a:r>
          </a:p>
          <a:p>
            <a:pPr lvl="1"/>
            <a:r>
              <a:rPr lang="en-US" sz="2200"/>
              <a:t>Up to +/- 15 volts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29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D58F4-A982-42C9-8812-7F55ED50D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 Timing Diagrams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C8356D8-30F6-C71C-7C06-BE8DB1949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767914"/>
            <a:ext cx="10972800" cy="3404286"/>
          </a:xfrm>
        </p:spPr>
        <p:txBody>
          <a:bodyPr/>
          <a:lstStyle/>
          <a:p>
            <a:r>
              <a:rPr lang="en-US" dirty="0"/>
              <a:t>Demonstrate how a digital signal changes over time</a:t>
            </a:r>
            <a:br>
              <a:rPr lang="en-US" dirty="0"/>
            </a:br>
            <a:endParaRPr lang="en-US" dirty="0"/>
          </a:p>
          <a:p>
            <a:r>
              <a:rPr lang="en-US" dirty="0"/>
              <a:t>Options</a:t>
            </a:r>
          </a:p>
          <a:p>
            <a:pPr lvl="1"/>
            <a:r>
              <a:rPr lang="en-US" dirty="0"/>
              <a:t>Low</a:t>
            </a:r>
          </a:p>
          <a:p>
            <a:pPr lvl="1"/>
            <a:r>
              <a:rPr lang="en-US" dirty="0"/>
              <a:t>High</a:t>
            </a:r>
          </a:p>
          <a:p>
            <a:pPr lvl="1"/>
            <a:r>
              <a:rPr lang="en-US" dirty="0"/>
              <a:t>Whichever the data value is (hexagons)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5EEBDD-0BBC-4F17-AEBB-3EB41D9BF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3FAE8D-DCA8-4827-B508-57814AF22D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427" t="20329" b="54874"/>
          <a:stretch>
            <a:fillRect/>
          </a:stretch>
        </p:blipFill>
        <p:spPr>
          <a:xfrm>
            <a:off x="1532238" y="1705232"/>
            <a:ext cx="10048155" cy="685801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7EEF4CE-6C44-6A6A-C8C4-F92E42453787}"/>
              </a:ext>
            </a:extLst>
          </p:cNvPr>
          <p:cNvCxnSpPr>
            <a:cxnSpLocks/>
          </p:cNvCxnSpPr>
          <p:nvPr/>
        </p:nvCxnSpPr>
        <p:spPr>
          <a:xfrm>
            <a:off x="2174789" y="1285103"/>
            <a:ext cx="70433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7E2475D-7392-8C6C-C90C-6B9ACEDEB17D}"/>
              </a:ext>
            </a:extLst>
          </p:cNvPr>
          <p:cNvSpPr txBox="1"/>
          <p:nvPr/>
        </p:nvSpPr>
        <p:spPr>
          <a:xfrm>
            <a:off x="1445740" y="1100437"/>
            <a:ext cx="72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21896588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022-E4E8-88F0-92B7-BD864B804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8B119-9637-FA94-499A-450BC6645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data frame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1A720-26BD-6E35-F491-BC607FF51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908684"/>
            <a:ext cx="10972800" cy="2263515"/>
          </a:xfrm>
        </p:spPr>
        <p:txBody>
          <a:bodyPr/>
          <a:lstStyle/>
          <a:p>
            <a:r>
              <a:rPr lang="en-US"/>
              <a:t>Signal is high by default</a:t>
            </a:r>
          </a:p>
          <a:p>
            <a:r>
              <a:rPr lang="en-US"/>
              <a:t>Goes low to trigger Start</a:t>
            </a:r>
          </a:p>
          <a:p>
            <a:r>
              <a:rPr lang="en-US"/>
              <a:t>Send each data bit (high=1, low=0), plus optionally parity bit</a:t>
            </a:r>
          </a:p>
          <a:p>
            <a:r>
              <a:rPr lang="en-US"/>
              <a:t>Goes high to trigger Stop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B4659-0EAF-1CBE-6190-B8097B8BF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AFEDF9-F98E-C406-9E7D-99D44D294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3000"/>
            <a:ext cx="10972799" cy="276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5815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EA160E-7245-47D9-8FB7-F30AC289A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example, transmitting 0x32 and 0x3C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1AE4D6-60C5-417B-A083-F4EDB19C0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9122BF-56E3-40EF-9CB5-2DD9B81D4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521" y="926997"/>
            <a:ext cx="9800946" cy="579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2003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33CEE-E9EF-1EAF-575C-99614C3C5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few other aspects of UARTs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22197-378D-7E4A-1F22-CF786EE8C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Transmission Rate (Baud Rate)</a:t>
            </a:r>
          </a:p>
          <a:p>
            <a:endParaRPr lang="en-US" dirty="0"/>
          </a:p>
          <a:p>
            <a:r>
              <a:rPr lang="en-US" dirty="0"/>
              <a:t>Sampling Rate</a:t>
            </a:r>
          </a:p>
          <a:p>
            <a:endParaRPr lang="en-US" dirty="0"/>
          </a:p>
          <a:p>
            <a:r>
              <a:rPr lang="en-US" dirty="0"/>
              <a:t>Flow Control</a:t>
            </a:r>
          </a:p>
          <a:p>
            <a:endParaRPr lang="en-US" dirty="0"/>
          </a:p>
          <a:p>
            <a:r>
              <a:rPr lang="en-US" dirty="0"/>
              <a:t>Error Handling and Detection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03EB17-1632-F0A8-585F-CE54A08A0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4938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819AB-4D71-4448-AA66-B8A52698E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baud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B6961-1553-4D13-B05E-ECD8CECB3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758343" cy="5029200"/>
          </a:xfrm>
        </p:spPr>
        <p:txBody>
          <a:bodyPr>
            <a:normAutofit/>
          </a:bodyPr>
          <a:lstStyle/>
          <a:p>
            <a:r>
              <a:rPr lang="en-US" sz="2400" dirty="0"/>
              <a:t>Baud rate is a measure of “symbols per second”</a:t>
            </a:r>
          </a:p>
          <a:p>
            <a:pPr lvl="1"/>
            <a:r>
              <a:rPr lang="en-US" sz="2000" dirty="0"/>
              <a:t>Typically 1 bit per symbol, but not always</a:t>
            </a:r>
            <a:br>
              <a:rPr lang="en-US" sz="2000" dirty="0"/>
            </a:br>
            <a:endParaRPr lang="en-US" sz="2000" dirty="0"/>
          </a:p>
          <a:p>
            <a:pPr lvl="1"/>
            <a:r>
              <a:rPr lang="en-US" sz="2000" dirty="0"/>
              <a:t>UART is 1 bit per symbol,</a:t>
            </a:r>
            <a:br>
              <a:rPr lang="en-US" sz="2000" dirty="0"/>
            </a:br>
            <a:r>
              <a:rPr lang="en-US" sz="2000" dirty="0"/>
              <a:t>but 8 </a:t>
            </a:r>
            <a:r>
              <a:rPr lang="en-US" sz="2000" i="1" dirty="0"/>
              <a:t>data bits </a:t>
            </a:r>
            <a:r>
              <a:rPr lang="en-US" sz="2000" dirty="0"/>
              <a:t>per 10/11 symbols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D57A6-02C7-49EE-B327-2FFB05ADE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6185D80-91A2-4F4A-B4E3-575BCA423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2491" y="914400"/>
            <a:ext cx="7278850" cy="510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449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9E541-4C85-606E-BDA1-6F09F34FF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C76DC-DDD5-BDE3-91EE-DEB370C5F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common UART baud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D0A72-3B90-953B-80E3-501651AFA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758343" cy="50292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Any baud rate is possible</a:t>
            </a:r>
          </a:p>
          <a:p>
            <a:pPr lvl="1"/>
            <a:r>
              <a:rPr lang="en-US" sz="2000" dirty="0"/>
              <a:t>But there are a handful of normal configurations</a:t>
            </a:r>
            <a:br>
              <a:rPr lang="en-US" sz="2000" dirty="0"/>
            </a:br>
            <a:endParaRPr lang="en-US" sz="2000" dirty="0"/>
          </a:p>
          <a:p>
            <a:pPr lvl="1"/>
            <a:r>
              <a:rPr lang="en-US" sz="2000" dirty="0"/>
              <a:t>115200 and 9600 are most common</a:t>
            </a:r>
            <a:br>
              <a:rPr lang="en-US" sz="2000" dirty="0"/>
            </a:br>
            <a:endParaRPr lang="en-US" sz="2000" dirty="0"/>
          </a:p>
          <a:p>
            <a:r>
              <a:rPr lang="en-US" sz="2400" dirty="0"/>
              <a:t>We use 38400 for labs!</a:t>
            </a:r>
          </a:p>
          <a:p>
            <a:pPr lvl="1"/>
            <a:r>
              <a:rPr lang="en-US" sz="2000" dirty="0"/>
              <a:t>That’s the number you’ve been typing in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115200 was too fast to keep up with</a:t>
            </a:r>
          </a:p>
          <a:p>
            <a:pPr lvl="1"/>
            <a:r>
              <a:rPr lang="en-US" sz="2000" dirty="0"/>
              <a:t>9600 was pretty slow though…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EB4A7-F650-5C31-78FC-4EAF8AAF1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3945B5-94AE-4425-67C4-740D7E169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2491" y="914400"/>
            <a:ext cx="7278850" cy="51026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8C25C22-D209-9774-EF76-7C3EE0D84BFA}"/>
              </a:ext>
            </a:extLst>
          </p:cNvPr>
          <p:cNvSpPr/>
          <p:nvPr/>
        </p:nvSpPr>
        <p:spPr>
          <a:xfrm>
            <a:off x="4522491" y="4716378"/>
            <a:ext cx="7278850" cy="409075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CF5821-FF80-DB1C-586E-F415A59314ED}"/>
              </a:ext>
            </a:extLst>
          </p:cNvPr>
          <p:cNvSpPr/>
          <p:nvPr/>
        </p:nvSpPr>
        <p:spPr>
          <a:xfrm>
            <a:off x="4522491" y="2727158"/>
            <a:ext cx="7278850" cy="409075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8980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819AB-4D71-4448-AA66-B8A52698E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sampling rate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B6961-1553-4D13-B05E-ECD8CECB3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415529" cy="5029200"/>
          </a:xfrm>
        </p:spPr>
        <p:txBody>
          <a:bodyPr/>
          <a:lstStyle/>
          <a:p>
            <a:r>
              <a:rPr lang="en-US" dirty="0"/>
              <a:t>How do we make asynchronous communication work?</a:t>
            </a:r>
          </a:p>
          <a:p>
            <a:pPr lvl="1"/>
            <a:r>
              <a:rPr lang="en-US" dirty="0"/>
              <a:t>Both sides must agree on the baud rate</a:t>
            </a:r>
          </a:p>
          <a:p>
            <a:pPr lvl="1"/>
            <a:r>
              <a:rPr lang="en-US" dirty="0"/>
              <a:t>Listen for start bit</a:t>
            </a:r>
          </a:p>
          <a:p>
            <a:pPr lvl="1"/>
            <a:r>
              <a:rPr lang="en-US" dirty="0"/>
              <a:t>Conceptually:</a:t>
            </a:r>
          </a:p>
          <a:p>
            <a:pPr lvl="2"/>
            <a:r>
              <a:rPr lang="en-US" dirty="0"/>
              <a:t>Only need to sample 9-10 more times at baud rate spacing (once per bit)</a:t>
            </a:r>
          </a:p>
          <a:p>
            <a:pPr lvl="2"/>
            <a:r>
              <a:rPr lang="en-US" dirty="0"/>
              <a:t>Short enough that clocks should not diverge too much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Realistically:</a:t>
            </a:r>
          </a:p>
          <a:p>
            <a:pPr lvl="2"/>
            <a:r>
              <a:rPr lang="en-US" dirty="0"/>
              <a:t>Sample 8 or 16 times per bit</a:t>
            </a:r>
          </a:p>
          <a:p>
            <a:pPr lvl="2"/>
            <a:r>
              <a:rPr lang="en-US" dirty="0"/>
              <a:t>Determine boundaries between bits</a:t>
            </a:r>
          </a:p>
          <a:p>
            <a:pPr lvl="2"/>
            <a:r>
              <a:rPr lang="en-US" dirty="0"/>
              <a:t>Select most common value</a:t>
            </a:r>
            <a:br>
              <a:rPr lang="en-US" dirty="0"/>
            </a:br>
            <a:r>
              <a:rPr lang="en-US" dirty="0"/>
              <a:t>between boundaries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D57A6-02C7-49EE-B327-2FFB05ADE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  <p:pic>
        <p:nvPicPr>
          <p:cNvPr id="3074" name="Picture 2" descr="enter image description here">
            <a:extLst>
              <a:ext uri="{FF2B5EF4-FFF2-40B4-BE49-F238E27FC236}">
                <a16:creationId xmlns:a16="http://schemas.microsoft.com/office/drawing/2014/main" id="{3E3D18DA-7154-4737-903B-2E7170DBD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045" y="3867186"/>
            <a:ext cx="4780349" cy="230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78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/>
              <a:t>Wired Communication</a:t>
            </a:r>
          </a:p>
          <a:p>
            <a:endParaRPr lang="en-US"/>
          </a:p>
          <a:p>
            <a:r>
              <a:rPr lang="en-US"/>
              <a:t>UART</a:t>
            </a:r>
          </a:p>
          <a:p>
            <a:endParaRPr lang="en-US"/>
          </a:p>
          <a:p>
            <a:r>
              <a:rPr lang="en-US"/>
              <a:t>nRF52 UARTE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B3A05-ACA6-414C-92B1-E351859B1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flow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9F468-E91A-4E25-A9EE-2D9A5E981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do we ensure that the other device is ready for the message?</a:t>
            </a:r>
          </a:p>
          <a:p>
            <a:pPr lvl="1"/>
            <a:r>
              <a:rPr lang="en-US" dirty="0"/>
              <a:t>Add two pins for “hardware flow control”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Ready To Send (RTS) output, signals that you want to send data</a:t>
            </a:r>
          </a:p>
          <a:p>
            <a:pPr lvl="1"/>
            <a:r>
              <a:rPr lang="en-US" dirty="0"/>
              <a:t>Clear to Send (CTS) input, signals that other device is ready to receive</a:t>
            </a:r>
          </a:p>
          <a:p>
            <a:endParaRPr lang="en-US" dirty="0"/>
          </a:p>
          <a:p>
            <a:r>
              <a:rPr lang="en-US" dirty="0"/>
              <a:t>Software flow control is possible</a:t>
            </a:r>
            <a:br>
              <a:rPr lang="en-US" dirty="0"/>
            </a:br>
            <a:r>
              <a:rPr lang="en-US" dirty="0"/>
              <a:t>too</a:t>
            </a:r>
          </a:p>
          <a:p>
            <a:pPr lvl="1"/>
            <a:r>
              <a:rPr lang="en-US" dirty="0"/>
              <a:t>Send special byte that means pause</a:t>
            </a:r>
            <a:br>
              <a:rPr lang="en-US" dirty="0"/>
            </a:br>
            <a:r>
              <a:rPr lang="en-US" dirty="0"/>
              <a:t>or resume transmissions</a:t>
            </a:r>
          </a:p>
          <a:p>
            <a:pPr lvl="1"/>
            <a:r>
              <a:rPr lang="en-US" dirty="0"/>
              <a:t>Only works with ASCII though</a:t>
            </a:r>
            <a:br>
              <a:rPr lang="en-US" dirty="0"/>
            </a:br>
            <a:r>
              <a:rPr lang="en-US" dirty="0"/>
              <a:t>(otherwise, byte might be valid data)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F0E2E3-C59F-4DFE-8C77-DF8029640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4098" name="Picture 2" descr="Flow Control with UARTs - Stack Overflow">
            <a:extLst>
              <a:ext uri="{FF2B5EF4-FFF2-40B4-BE49-F238E27FC236}">
                <a16:creationId xmlns:a16="http://schemas.microsoft.com/office/drawing/2014/main" id="{0FBBA316-4CB5-462A-9562-A9006DB48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767" y="3476625"/>
            <a:ext cx="4648200" cy="292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56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AB55C-B66F-46AA-B8E7-031B1BFAC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error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67E37-CEBF-4BAA-99B4-3A9118CBC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Parity failure</a:t>
            </a:r>
          </a:p>
          <a:p>
            <a:pPr lvl="1"/>
            <a:r>
              <a:rPr lang="en-US"/>
              <a:t>Bit error when receiving data</a:t>
            </a:r>
          </a:p>
          <a:p>
            <a:pPr lvl="1"/>
            <a:endParaRPr lang="en-US"/>
          </a:p>
          <a:p>
            <a:r>
              <a:rPr lang="en-US"/>
              <a:t>Overrun</a:t>
            </a:r>
          </a:p>
          <a:p>
            <a:pPr lvl="1"/>
            <a:r>
              <a:rPr lang="en-US"/>
              <a:t>New data arrived and overwrote buffer in peripheral before it was read</a:t>
            </a:r>
          </a:p>
          <a:p>
            <a:pPr lvl="1"/>
            <a:endParaRPr lang="en-US"/>
          </a:p>
          <a:p>
            <a:r>
              <a:rPr lang="en-US"/>
              <a:t>Framing</a:t>
            </a:r>
          </a:p>
          <a:p>
            <a:pPr lvl="1"/>
            <a:r>
              <a:rPr lang="en-US"/>
              <a:t>Did not see Stop Bit when expected (should be guaranteed “1”)</a:t>
            </a:r>
          </a:p>
          <a:p>
            <a:pPr lvl="1"/>
            <a:endParaRPr lang="en-US"/>
          </a:p>
          <a:p>
            <a:r>
              <a:rPr lang="en-US"/>
              <a:t>Break condition</a:t>
            </a:r>
          </a:p>
          <a:p>
            <a:pPr lvl="1"/>
            <a:r>
              <a:rPr lang="en-US"/>
              <a:t>Signal is low for entire message (Zero data plus Framing Error)</a:t>
            </a:r>
          </a:p>
          <a:p>
            <a:pPr lvl="1"/>
            <a:r>
              <a:rPr lang="en-US"/>
              <a:t>Often used as a signal between devices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8C4526-A30A-4A2F-B1E5-E232DF5AD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3717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819AB-4D71-4448-AA66-B8A52698E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Detecting errors with parity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B6961-1553-4D13-B05E-ECD8CECB3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If enabled, choose one configuration for all UART messages</a:t>
            </a:r>
          </a:p>
          <a:p>
            <a:pPr lvl="1"/>
            <a:r>
              <a:rPr lang="en-US"/>
              <a:t>Even parity: total number of “1” bits in data is even</a:t>
            </a:r>
          </a:p>
          <a:p>
            <a:pPr lvl="1"/>
            <a:r>
              <a:rPr lang="en-US"/>
              <a:t>Odd parity: total number of “1” bits in data is odd</a:t>
            </a:r>
          </a:p>
          <a:p>
            <a:endParaRPr lang="en-US"/>
          </a:p>
          <a:p>
            <a:r>
              <a:rPr lang="en-US"/>
              <a:t>Parity bit: set to 1 or 0 based on configuration and message data</a:t>
            </a:r>
          </a:p>
          <a:p>
            <a:pPr lvl="1"/>
            <a:r>
              <a:rPr lang="en-US"/>
              <a:t>If message doesn’t match parity configuration at receiver,</a:t>
            </a:r>
            <a:br>
              <a:rPr lang="en-US"/>
            </a:br>
            <a:r>
              <a:rPr lang="en-US"/>
              <a:t>there was a bit error (single error detecting)</a:t>
            </a:r>
          </a:p>
          <a:p>
            <a:pPr lvl="1"/>
            <a:endParaRPr lang="en-US"/>
          </a:p>
          <a:p>
            <a:r>
              <a:rPr lang="en-US"/>
              <a:t>Example: Data = 10101011  (five “1” bits)</a:t>
            </a:r>
          </a:p>
          <a:p>
            <a:pPr lvl="1"/>
            <a:r>
              <a:rPr lang="en-US"/>
              <a:t>Odd parity: set parity bit to zero</a:t>
            </a:r>
          </a:p>
          <a:p>
            <a:pPr lvl="1"/>
            <a:r>
              <a:rPr lang="en-US"/>
              <a:t>Even parity: set parity bit to 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D57A6-02C7-49EE-B327-2FFB05ADE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7474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C8A7C-513C-414A-AFCD-CE3995740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Pros and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D9B69-CC31-4B95-B86A-D9542243A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Pros</a:t>
            </a:r>
          </a:p>
          <a:p>
            <a:pPr lvl="1"/>
            <a:r>
              <a:rPr lang="en-US"/>
              <a:t>Only uses two wires</a:t>
            </a:r>
          </a:p>
          <a:p>
            <a:pPr lvl="1"/>
            <a:r>
              <a:rPr lang="en-US"/>
              <a:t>No clock signal is necessary</a:t>
            </a:r>
          </a:p>
          <a:p>
            <a:pPr lvl="1"/>
            <a:r>
              <a:rPr lang="en-US"/>
              <a:t>Can do error detection with parity bit</a:t>
            </a:r>
          </a:p>
          <a:p>
            <a:pPr lvl="1"/>
            <a:endParaRPr lang="en-US"/>
          </a:p>
          <a:p>
            <a:r>
              <a:rPr lang="en-US"/>
              <a:t>Cons</a:t>
            </a:r>
          </a:p>
          <a:p>
            <a:pPr lvl="1"/>
            <a:r>
              <a:rPr lang="en-US"/>
              <a:t>Data frame is limited to 8 bits out of 10 bits (20% signaling overhead)</a:t>
            </a:r>
          </a:p>
          <a:p>
            <a:pPr lvl="1"/>
            <a:r>
              <a:rPr lang="en-US"/>
              <a:t>Doesn’t support multiple device interactions (point-to-point only)</a:t>
            </a:r>
          </a:p>
          <a:p>
            <a:pPr lvl="1"/>
            <a:r>
              <a:rPr lang="en-US"/>
              <a:t>Relatively slow to ensure proper reception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3D00D-29A7-4094-840A-343828A6A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8504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386B1-23BD-4306-BEC5-0E72D5FEB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Longer Decoding Example (no parity bits)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E771C-46B5-47A4-950F-394D4A22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122AC3-1EF7-4965-55B6-90D9EDFA0CCF}"/>
              </a:ext>
            </a:extLst>
          </p:cNvPr>
          <p:cNvGraphicFramePr>
            <a:graphicFrameLocks noGrp="1"/>
          </p:cNvGraphicFramePr>
          <p:nvPr/>
        </p:nvGraphicFramePr>
        <p:xfrm>
          <a:off x="607594" y="1617908"/>
          <a:ext cx="10972786" cy="1244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29">
                  <a:extLst>
                    <a:ext uri="{9D8B030D-6E8A-4147-A177-3AD203B41FA5}">
                      <a16:colId xmlns:a16="http://schemas.microsoft.com/office/drawing/2014/main" val="42614264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92092029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98144292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4770633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03787742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841448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20204331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55762805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72069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1697745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279004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56793098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118025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6602081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2600449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918290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08399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203497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12192620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297729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403649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6812551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223023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8426857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78725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783352477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14896716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6321649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47203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795077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67199758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324165708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9041989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88456131"/>
                    </a:ext>
                  </a:extLst>
                </a:gridCol>
              </a:tblGrid>
              <a:tr h="12444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553663"/>
                  </a:ext>
                </a:extLst>
              </a:tr>
            </a:tbl>
          </a:graphicData>
        </a:graphic>
      </p:graphicFrame>
      <p:sp>
        <p:nvSpPr>
          <p:cNvPr id="18" name="Content Placeholder 14">
            <a:extLst>
              <a:ext uri="{FF2B5EF4-FFF2-40B4-BE49-F238E27FC236}">
                <a16:creationId xmlns:a16="http://schemas.microsoft.com/office/drawing/2014/main" id="{75CFC978-406B-EB12-F0BE-655AE869F139}"/>
              </a:ext>
            </a:extLst>
          </p:cNvPr>
          <p:cNvSpPr txBox="1">
            <a:spLocks/>
          </p:cNvSpPr>
          <p:nvPr/>
        </p:nvSpPr>
        <p:spPr>
          <a:xfrm>
            <a:off x="607595" y="3743728"/>
            <a:ext cx="10972800" cy="24284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/>
              <a:t>How many bytes are transmitted here?</a:t>
            </a:r>
          </a:p>
        </p:txBody>
      </p:sp>
    </p:spTree>
    <p:extLst>
      <p:ext uri="{BB962C8B-B14F-4D97-AF65-F5344CB8AC3E}">
        <p14:creationId xmlns:p14="http://schemas.microsoft.com/office/powerpoint/2010/main" val="24469502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386B1-23BD-4306-BEC5-0E72D5FEB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Longer Decoding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E771C-46B5-47A4-950F-394D4A22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122AC3-1EF7-4965-55B6-90D9EDFA0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050009"/>
              </p:ext>
            </p:extLst>
          </p:nvPr>
        </p:nvGraphicFramePr>
        <p:xfrm>
          <a:off x="607594" y="1617908"/>
          <a:ext cx="10972786" cy="1244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29">
                  <a:extLst>
                    <a:ext uri="{9D8B030D-6E8A-4147-A177-3AD203B41FA5}">
                      <a16:colId xmlns:a16="http://schemas.microsoft.com/office/drawing/2014/main" val="42614264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92092029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98144292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4770633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03787742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841448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20204331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55762805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72069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1697745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279004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56793098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118025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6602081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2600449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918290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08399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203497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12192620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297729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403649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6812551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223023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8426857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78725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783352477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14896716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6321649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47203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795077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67199758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324165708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9041989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88456131"/>
                    </a:ext>
                  </a:extLst>
                </a:gridCol>
              </a:tblGrid>
              <a:tr h="12444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553663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88313D2-0EC3-7FBB-37A8-7A51BB4A1441}"/>
              </a:ext>
            </a:extLst>
          </p:cNvPr>
          <p:cNvCxnSpPr>
            <a:cxnSpLocks/>
          </p:cNvCxnSpPr>
          <p:nvPr/>
        </p:nvCxnSpPr>
        <p:spPr>
          <a:xfrm>
            <a:off x="1251539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8A9AA8-D011-CBBD-3B47-0D8E7E2FBD56}"/>
              </a:ext>
            </a:extLst>
          </p:cNvPr>
          <p:cNvCxnSpPr>
            <a:cxnSpLocks/>
          </p:cNvCxnSpPr>
          <p:nvPr/>
        </p:nvCxnSpPr>
        <p:spPr>
          <a:xfrm>
            <a:off x="4481990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39000F-9315-EA9A-D814-11EDD3532D45}"/>
              </a:ext>
            </a:extLst>
          </p:cNvPr>
          <p:cNvCxnSpPr>
            <a:cxnSpLocks/>
          </p:cNvCxnSpPr>
          <p:nvPr/>
        </p:nvCxnSpPr>
        <p:spPr>
          <a:xfrm>
            <a:off x="7712441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93BD8FB-9C94-3F73-FB43-D2BF85AAA7CD}"/>
              </a:ext>
            </a:extLst>
          </p:cNvPr>
          <p:cNvCxnSpPr>
            <a:cxnSpLocks/>
          </p:cNvCxnSpPr>
          <p:nvPr/>
        </p:nvCxnSpPr>
        <p:spPr>
          <a:xfrm>
            <a:off x="10919280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3BACDB9A-67BF-13B1-577F-A267EB091BE1}"/>
              </a:ext>
            </a:extLst>
          </p:cNvPr>
          <p:cNvSpPr txBox="1"/>
          <p:nvPr/>
        </p:nvSpPr>
        <p:spPr>
          <a:xfrm rot="16200000">
            <a:off x="953102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9BD683-5B42-FC70-1EA3-ABD2A2F15457}"/>
              </a:ext>
            </a:extLst>
          </p:cNvPr>
          <p:cNvSpPr txBox="1"/>
          <p:nvPr/>
        </p:nvSpPr>
        <p:spPr>
          <a:xfrm rot="16200000">
            <a:off x="3876616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27FCF0-643F-B389-EC7A-F732CF21B548}"/>
              </a:ext>
            </a:extLst>
          </p:cNvPr>
          <p:cNvSpPr txBox="1"/>
          <p:nvPr/>
        </p:nvSpPr>
        <p:spPr>
          <a:xfrm rot="16200000">
            <a:off x="419872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3A8AEC-875D-D6D6-B1BF-44D58A5FA964}"/>
              </a:ext>
            </a:extLst>
          </p:cNvPr>
          <p:cNvSpPr txBox="1"/>
          <p:nvPr/>
        </p:nvSpPr>
        <p:spPr>
          <a:xfrm rot="16200000">
            <a:off x="7081024" y="205867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E7FB61-4603-AB6F-342C-D24697E4D393}"/>
              </a:ext>
            </a:extLst>
          </p:cNvPr>
          <p:cNvSpPr txBox="1"/>
          <p:nvPr/>
        </p:nvSpPr>
        <p:spPr>
          <a:xfrm rot="16200000">
            <a:off x="742917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2DBA17-36C3-944C-495E-137EC852FB9A}"/>
              </a:ext>
            </a:extLst>
          </p:cNvPr>
          <p:cNvSpPr txBox="1"/>
          <p:nvPr/>
        </p:nvSpPr>
        <p:spPr>
          <a:xfrm rot="16200000">
            <a:off x="1031770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20" name="Content Placeholder 14">
            <a:extLst>
              <a:ext uri="{FF2B5EF4-FFF2-40B4-BE49-F238E27FC236}">
                <a16:creationId xmlns:a16="http://schemas.microsoft.com/office/drawing/2014/main" id="{4C99F43A-3A2B-5FD7-69B1-7E43A0AD22C8}"/>
              </a:ext>
            </a:extLst>
          </p:cNvPr>
          <p:cNvSpPr txBox="1">
            <a:spLocks/>
          </p:cNvSpPr>
          <p:nvPr/>
        </p:nvSpPr>
        <p:spPr>
          <a:xfrm>
            <a:off x="607595" y="3743728"/>
            <a:ext cx="10972800" cy="24284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/>
              <a:t>How many bytes are transmitted here?	</a:t>
            </a:r>
            <a:r>
              <a:rPr lang="en-US" b="1"/>
              <a:t>3 bytes</a:t>
            </a:r>
          </a:p>
        </p:txBody>
      </p:sp>
    </p:spTree>
    <p:extLst>
      <p:ext uri="{BB962C8B-B14F-4D97-AF65-F5344CB8AC3E}">
        <p14:creationId xmlns:p14="http://schemas.microsoft.com/office/powerpoint/2010/main" val="94114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386B1-23BD-4306-BEC5-0E72D5FEB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Break + Longer Decoding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E771C-46B5-47A4-950F-394D4A22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122AC3-1EF7-4965-55B6-90D9EDFA0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488246"/>
              </p:ext>
            </p:extLst>
          </p:nvPr>
        </p:nvGraphicFramePr>
        <p:xfrm>
          <a:off x="607594" y="1617908"/>
          <a:ext cx="10972786" cy="1244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29">
                  <a:extLst>
                    <a:ext uri="{9D8B030D-6E8A-4147-A177-3AD203B41FA5}">
                      <a16:colId xmlns:a16="http://schemas.microsoft.com/office/drawing/2014/main" val="42614264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92092029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98144292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4770633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03787742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841448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20204331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55762805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72069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1697745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279004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56793098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118025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6602081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2600449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918290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08399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203497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12192620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297729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403649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6812551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223023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8426857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78725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783352477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14896716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6321649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47203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795077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67199758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324165708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9041989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88456131"/>
                    </a:ext>
                  </a:extLst>
                </a:gridCol>
              </a:tblGrid>
              <a:tr h="12444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553663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88313D2-0EC3-7FBB-37A8-7A51BB4A1441}"/>
              </a:ext>
            </a:extLst>
          </p:cNvPr>
          <p:cNvCxnSpPr>
            <a:cxnSpLocks/>
          </p:cNvCxnSpPr>
          <p:nvPr/>
        </p:nvCxnSpPr>
        <p:spPr>
          <a:xfrm>
            <a:off x="1251539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8A9AA8-D011-CBBD-3B47-0D8E7E2FBD56}"/>
              </a:ext>
            </a:extLst>
          </p:cNvPr>
          <p:cNvCxnSpPr>
            <a:cxnSpLocks/>
          </p:cNvCxnSpPr>
          <p:nvPr/>
        </p:nvCxnSpPr>
        <p:spPr>
          <a:xfrm>
            <a:off x="4481990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39000F-9315-EA9A-D814-11EDD3532D45}"/>
              </a:ext>
            </a:extLst>
          </p:cNvPr>
          <p:cNvCxnSpPr>
            <a:cxnSpLocks/>
          </p:cNvCxnSpPr>
          <p:nvPr/>
        </p:nvCxnSpPr>
        <p:spPr>
          <a:xfrm>
            <a:off x="7712441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93BD8FB-9C94-3F73-FB43-D2BF85AAA7CD}"/>
              </a:ext>
            </a:extLst>
          </p:cNvPr>
          <p:cNvCxnSpPr>
            <a:cxnSpLocks/>
          </p:cNvCxnSpPr>
          <p:nvPr/>
        </p:nvCxnSpPr>
        <p:spPr>
          <a:xfrm>
            <a:off x="10919280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F44C49A-D6E7-9225-9699-D20A7EA7F2FE}"/>
              </a:ext>
            </a:extLst>
          </p:cNvPr>
          <p:cNvSpPr txBox="1"/>
          <p:nvPr/>
        </p:nvSpPr>
        <p:spPr>
          <a:xfrm rot="16200000">
            <a:off x="953102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1139B3-3762-AABD-1CE4-EAE4F725E98D}"/>
              </a:ext>
            </a:extLst>
          </p:cNvPr>
          <p:cNvSpPr txBox="1"/>
          <p:nvPr/>
        </p:nvSpPr>
        <p:spPr>
          <a:xfrm rot="16200000">
            <a:off x="419872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123A51-E781-7B25-8D70-979BB4C57AA3}"/>
              </a:ext>
            </a:extLst>
          </p:cNvPr>
          <p:cNvSpPr txBox="1"/>
          <p:nvPr/>
        </p:nvSpPr>
        <p:spPr>
          <a:xfrm rot="16200000">
            <a:off x="742917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D2F4A7-2473-5DF5-2CC1-E80EBD4D977E}"/>
              </a:ext>
            </a:extLst>
          </p:cNvPr>
          <p:cNvSpPr txBox="1"/>
          <p:nvPr/>
        </p:nvSpPr>
        <p:spPr>
          <a:xfrm rot="16200000">
            <a:off x="3876616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86C9FF-6515-2042-B813-A2D4D6BE5935}"/>
              </a:ext>
            </a:extLst>
          </p:cNvPr>
          <p:cNvSpPr txBox="1"/>
          <p:nvPr/>
        </p:nvSpPr>
        <p:spPr>
          <a:xfrm rot="16200000">
            <a:off x="7081024" y="205867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67728E-ACBA-9993-1A91-9FE21FC944E6}"/>
              </a:ext>
            </a:extLst>
          </p:cNvPr>
          <p:cNvSpPr txBox="1"/>
          <p:nvPr/>
        </p:nvSpPr>
        <p:spPr>
          <a:xfrm rot="16200000">
            <a:off x="1031770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7" name="Content Placeholder 14">
            <a:extLst>
              <a:ext uri="{FF2B5EF4-FFF2-40B4-BE49-F238E27FC236}">
                <a16:creationId xmlns:a16="http://schemas.microsoft.com/office/drawing/2014/main" id="{C0BD1D6A-FC35-1521-A465-9FFFFBC4BF64}"/>
              </a:ext>
            </a:extLst>
          </p:cNvPr>
          <p:cNvSpPr txBox="1">
            <a:spLocks/>
          </p:cNvSpPr>
          <p:nvPr/>
        </p:nvSpPr>
        <p:spPr>
          <a:xfrm>
            <a:off x="607595" y="3743728"/>
            <a:ext cx="10972800" cy="24284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/>
              <a:t>How many bytes are transmitted here?	</a:t>
            </a:r>
            <a:r>
              <a:rPr lang="en-US" b="1"/>
              <a:t>3 bytes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What is the data for the first byte?</a:t>
            </a:r>
          </a:p>
          <a:p>
            <a:pPr lvl="1"/>
            <a:r>
              <a:rPr lang="en-US"/>
              <a:t>Remember: least significant bit is first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What message is sent here?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668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386B1-23BD-4306-BEC5-0E72D5FEB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Break + Longer Decoding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E771C-46B5-47A4-950F-394D4A22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122AC3-1EF7-4965-55B6-90D9EDFA0CCF}"/>
              </a:ext>
            </a:extLst>
          </p:cNvPr>
          <p:cNvGraphicFramePr>
            <a:graphicFrameLocks noGrp="1"/>
          </p:cNvGraphicFramePr>
          <p:nvPr/>
        </p:nvGraphicFramePr>
        <p:xfrm>
          <a:off x="607594" y="1617908"/>
          <a:ext cx="10972786" cy="1244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29">
                  <a:extLst>
                    <a:ext uri="{9D8B030D-6E8A-4147-A177-3AD203B41FA5}">
                      <a16:colId xmlns:a16="http://schemas.microsoft.com/office/drawing/2014/main" val="42614264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92092029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98144292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4770633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03787742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841448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20204331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55762805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72069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1697745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279004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56793098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118025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6602081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2600449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918290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08399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203497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12192620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297729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403649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6812551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223023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8426857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78725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783352477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14896716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6321649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47203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795077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67199758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324165708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9041989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88456131"/>
                    </a:ext>
                  </a:extLst>
                </a:gridCol>
              </a:tblGrid>
              <a:tr h="12444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553663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88313D2-0EC3-7FBB-37A8-7A51BB4A1441}"/>
              </a:ext>
            </a:extLst>
          </p:cNvPr>
          <p:cNvCxnSpPr>
            <a:cxnSpLocks/>
          </p:cNvCxnSpPr>
          <p:nvPr/>
        </p:nvCxnSpPr>
        <p:spPr>
          <a:xfrm>
            <a:off x="1251539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8A9AA8-D011-CBBD-3B47-0D8E7E2FBD56}"/>
              </a:ext>
            </a:extLst>
          </p:cNvPr>
          <p:cNvCxnSpPr>
            <a:cxnSpLocks/>
          </p:cNvCxnSpPr>
          <p:nvPr/>
        </p:nvCxnSpPr>
        <p:spPr>
          <a:xfrm>
            <a:off x="4481990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39000F-9315-EA9A-D814-11EDD3532D45}"/>
              </a:ext>
            </a:extLst>
          </p:cNvPr>
          <p:cNvCxnSpPr>
            <a:cxnSpLocks/>
          </p:cNvCxnSpPr>
          <p:nvPr/>
        </p:nvCxnSpPr>
        <p:spPr>
          <a:xfrm>
            <a:off x="7712441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93BD8FB-9C94-3F73-FB43-D2BF85AAA7CD}"/>
              </a:ext>
            </a:extLst>
          </p:cNvPr>
          <p:cNvCxnSpPr>
            <a:cxnSpLocks/>
          </p:cNvCxnSpPr>
          <p:nvPr/>
        </p:nvCxnSpPr>
        <p:spPr>
          <a:xfrm>
            <a:off x="10919280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F44C49A-D6E7-9225-9699-D20A7EA7F2FE}"/>
              </a:ext>
            </a:extLst>
          </p:cNvPr>
          <p:cNvSpPr txBox="1"/>
          <p:nvPr/>
        </p:nvSpPr>
        <p:spPr>
          <a:xfrm rot="16200000">
            <a:off x="953102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1139B3-3762-AABD-1CE4-EAE4F725E98D}"/>
              </a:ext>
            </a:extLst>
          </p:cNvPr>
          <p:cNvSpPr txBox="1"/>
          <p:nvPr/>
        </p:nvSpPr>
        <p:spPr>
          <a:xfrm rot="16200000">
            <a:off x="419872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123A51-E781-7B25-8D70-979BB4C57AA3}"/>
              </a:ext>
            </a:extLst>
          </p:cNvPr>
          <p:cNvSpPr txBox="1"/>
          <p:nvPr/>
        </p:nvSpPr>
        <p:spPr>
          <a:xfrm rot="16200000">
            <a:off x="742917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D2F4A7-2473-5DF5-2CC1-E80EBD4D977E}"/>
              </a:ext>
            </a:extLst>
          </p:cNvPr>
          <p:cNvSpPr txBox="1"/>
          <p:nvPr/>
        </p:nvSpPr>
        <p:spPr>
          <a:xfrm rot="16200000">
            <a:off x="3876616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86C9FF-6515-2042-B813-A2D4D6BE5935}"/>
              </a:ext>
            </a:extLst>
          </p:cNvPr>
          <p:cNvSpPr txBox="1"/>
          <p:nvPr/>
        </p:nvSpPr>
        <p:spPr>
          <a:xfrm rot="16200000">
            <a:off x="7081024" y="205867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67728E-ACBA-9993-1A91-9FE21FC944E6}"/>
              </a:ext>
            </a:extLst>
          </p:cNvPr>
          <p:cNvSpPr txBox="1"/>
          <p:nvPr/>
        </p:nvSpPr>
        <p:spPr>
          <a:xfrm rot="16200000">
            <a:off x="1031770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7" name="Content Placeholder 14">
            <a:extLst>
              <a:ext uri="{FF2B5EF4-FFF2-40B4-BE49-F238E27FC236}">
                <a16:creationId xmlns:a16="http://schemas.microsoft.com/office/drawing/2014/main" id="{C0BD1D6A-FC35-1521-A465-9FFFFBC4BF64}"/>
              </a:ext>
            </a:extLst>
          </p:cNvPr>
          <p:cNvSpPr txBox="1">
            <a:spLocks/>
          </p:cNvSpPr>
          <p:nvPr/>
        </p:nvSpPr>
        <p:spPr>
          <a:xfrm>
            <a:off x="607595" y="3743728"/>
            <a:ext cx="10972800" cy="24284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/>
              <a:t>How many bytes are transmitted here?	</a:t>
            </a:r>
            <a:r>
              <a:rPr lang="en-US" b="1"/>
              <a:t>3 bytes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What is the data for the first byte?	</a:t>
            </a:r>
            <a:r>
              <a:rPr lang="en-US" b="1"/>
              <a:t>0b01001000 -&gt; 0x48</a:t>
            </a:r>
          </a:p>
          <a:p>
            <a:pPr lvl="1"/>
            <a:r>
              <a:rPr lang="en-US"/>
              <a:t>Remember: least significant bit is first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What message is sent here?</a:t>
            </a:r>
          </a:p>
        </p:txBody>
      </p:sp>
    </p:spTree>
    <p:extLst>
      <p:ext uri="{BB962C8B-B14F-4D97-AF65-F5344CB8AC3E}">
        <p14:creationId xmlns:p14="http://schemas.microsoft.com/office/powerpoint/2010/main" val="32501204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386B1-23BD-4306-BEC5-0E72D5FEB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Break + Longer Decoding 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E771C-46B5-47A4-950F-394D4A22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122AC3-1EF7-4965-55B6-90D9EDFA0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406759"/>
              </p:ext>
            </p:extLst>
          </p:nvPr>
        </p:nvGraphicFramePr>
        <p:xfrm>
          <a:off x="607594" y="1617908"/>
          <a:ext cx="10972786" cy="1244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29">
                  <a:extLst>
                    <a:ext uri="{9D8B030D-6E8A-4147-A177-3AD203B41FA5}">
                      <a16:colId xmlns:a16="http://schemas.microsoft.com/office/drawing/2014/main" val="42614264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92092029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98144292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4770633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03787742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841448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20204331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55762805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72069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1697745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279004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56793098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118025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6602081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2600449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918290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08399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203497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12192620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297729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403649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6812551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223023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8426857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78725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783352477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14896716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86321649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472032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7950771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671997581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324165708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9041989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88456131"/>
                    </a:ext>
                  </a:extLst>
                </a:gridCol>
              </a:tblGrid>
              <a:tr h="12444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553663"/>
                  </a:ext>
                </a:extLst>
              </a:tr>
            </a:tbl>
          </a:graphicData>
        </a:graphic>
      </p:graphicFrame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88313D2-0EC3-7FBB-37A8-7A51BB4A1441}"/>
              </a:ext>
            </a:extLst>
          </p:cNvPr>
          <p:cNvCxnSpPr>
            <a:cxnSpLocks/>
          </p:cNvCxnSpPr>
          <p:nvPr/>
        </p:nvCxnSpPr>
        <p:spPr>
          <a:xfrm>
            <a:off x="1251539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8A9AA8-D011-CBBD-3B47-0D8E7E2FBD56}"/>
              </a:ext>
            </a:extLst>
          </p:cNvPr>
          <p:cNvCxnSpPr>
            <a:cxnSpLocks/>
          </p:cNvCxnSpPr>
          <p:nvPr/>
        </p:nvCxnSpPr>
        <p:spPr>
          <a:xfrm>
            <a:off x="4481990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39000F-9315-EA9A-D814-11EDD3532D45}"/>
              </a:ext>
            </a:extLst>
          </p:cNvPr>
          <p:cNvCxnSpPr>
            <a:cxnSpLocks/>
          </p:cNvCxnSpPr>
          <p:nvPr/>
        </p:nvCxnSpPr>
        <p:spPr>
          <a:xfrm>
            <a:off x="7712441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93BD8FB-9C94-3F73-FB43-D2BF85AAA7CD}"/>
              </a:ext>
            </a:extLst>
          </p:cNvPr>
          <p:cNvCxnSpPr>
            <a:cxnSpLocks/>
          </p:cNvCxnSpPr>
          <p:nvPr/>
        </p:nvCxnSpPr>
        <p:spPr>
          <a:xfrm>
            <a:off x="10919280" y="914400"/>
            <a:ext cx="0" cy="2651439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F44C49A-D6E7-9225-9699-D20A7EA7F2FE}"/>
              </a:ext>
            </a:extLst>
          </p:cNvPr>
          <p:cNvSpPr txBox="1"/>
          <p:nvPr/>
        </p:nvSpPr>
        <p:spPr>
          <a:xfrm rot="16200000">
            <a:off x="953102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1139B3-3762-AABD-1CE4-EAE4F725E98D}"/>
              </a:ext>
            </a:extLst>
          </p:cNvPr>
          <p:cNvSpPr txBox="1"/>
          <p:nvPr/>
        </p:nvSpPr>
        <p:spPr>
          <a:xfrm rot="16200000">
            <a:off x="419872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123A51-E781-7B25-8D70-979BB4C57AA3}"/>
              </a:ext>
            </a:extLst>
          </p:cNvPr>
          <p:cNvSpPr txBox="1"/>
          <p:nvPr/>
        </p:nvSpPr>
        <p:spPr>
          <a:xfrm rot="16200000">
            <a:off x="742917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START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D2F4A7-2473-5DF5-2CC1-E80EBD4D977E}"/>
              </a:ext>
            </a:extLst>
          </p:cNvPr>
          <p:cNvSpPr txBox="1"/>
          <p:nvPr/>
        </p:nvSpPr>
        <p:spPr>
          <a:xfrm rot="16200000">
            <a:off x="3876616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86C9FF-6515-2042-B813-A2D4D6BE5935}"/>
              </a:ext>
            </a:extLst>
          </p:cNvPr>
          <p:cNvSpPr txBox="1"/>
          <p:nvPr/>
        </p:nvSpPr>
        <p:spPr>
          <a:xfrm rot="16200000">
            <a:off x="7081024" y="205867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67728E-ACBA-9993-1A91-9FE21FC944E6}"/>
              </a:ext>
            </a:extLst>
          </p:cNvPr>
          <p:cNvSpPr txBox="1"/>
          <p:nvPr/>
        </p:nvSpPr>
        <p:spPr>
          <a:xfrm rot="16200000">
            <a:off x="10317703" y="2055453"/>
            <a:ext cx="888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STOP</a:t>
            </a:r>
          </a:p>
        </p:txBody>
      </p:sp>
      <p:sp>
        <p:nvSpPr>
          <p:cNvPr id="17" name="Content Placeholder 14">
            <a:extLst>
              <a:ext uri="{FF2B5EF4-FFF2-40B4-BE49-F238E27FC236}">
                <a16:creationId xmlns:a16="http://schemas.microsoft.com/office/drawing/2014/main" id="{C0BD1D6A-FC35-1521-A465-9FFFFBC4BF64}"/>
              </a:ext>
            </a:extLst>
          </p:cNvPr>
          <p:cNvSpPr txBox="1">
            <a:spLocks/>
          </p:cNvSpPr>
          <p:nvPr/>
        </p:nvSpPr>
        <p:spPr>
          <a:xfrm>
            <a:off x="607595" y="3743728"/>
            <a:ext cx="10972800" cy="24284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/>
              <a:t>How many bytes are transmitted here?	</a:t>
            </a:r>
            <a:r>
              <a:rPr lang="en-US" b="1"/>
              <a:t>3 bytes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What is the data for the first byte?	</a:t>
            </a:r>
            <a:r>
              <a:rPr lang="en-US" b="1"/>
              <a:t>0b01001000 -&gt; 0x48</a:t>
            </a:r>
          </a:p>
          <a:p>
            <a:pPr lvl="1"/>
            <a:r>
              <a:rPr lang="en-US"/>
              <a:t>Remember: least significant bit is first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What message is sent here?		</a:t>
            </a:r>
            <a:r>
              <a:rPr lang="en-US" b="1"/>
              <a:t>0x48, 0x49, 0x21</a:t>
            </a:r>
          </a:p>
          <a:p>
            <a:pPr marL="457200" lvl="1" indent="0">
              <a:buNone/>
            </a:pPr>
            <a:r>
              <a:rPr lang="en-US" b="1"/>
              <a:t>							</a:t>
            </a:r>
            <a:r>
              <a:rPr lang="en-US"/>
              <a:t>In ASCII: HI!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03145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386B1-23BD-4306-BEC5-0E72D5FEB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Real-world signals don’t have the guides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E771C-46B5-47A4-950F-394D4A224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122AC3-1EF7-4965-55B6-90D9EDFA0C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167701"/>
              </p:ext>
            </p:extLst>
          </p:nvPr>
        </p:nvGraphicFramePr>
        <p:xfrm>
          <a:off x="607594" y="1617908"/>
          <a:ext cx="10972786" cy="1244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5458">
                  <a:extLst>
                    <a:ext uri="{9D8B030D-6E8A-4147-A177-3AD203B41FA5}">
                      <a16:colId xmlns:a16="http://schemas.microsoft.com/office/drawing/2014/main" val="4261426425"/>
                    </a:ext>
                  </a:extLst>
                </a:gridCol>
                <a:gridCol w="1290916">
                  <a:extLst>
                    <a:ext uri="{9D8B030D-6E8A-4147-A177-3AD203B41FA5}">
                      <a16:colId xmlns:a16="http://schemas.microsoft.com/office/drawing/2014/main" val="198144292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202043312"/>
                    </a:ext>
                  </a:extLst>
                </a:gridCol>
                <a:gridCol w="645458">
                  <a:extLst>
                    <a:ext uri="{9D8B030D-6E8A-4147-A177-3AD203B41FA5}">
                      <a16:colId xmlns:a16="http://schemas.microsoft.com/office/drawing/2014/main" val="355762805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411697745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279004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567930986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1180253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966020815"/>
                    </a:ext>
                  </a:extLst>
                </a:gridCol>
                <a:gridCol w="645458">
                  <a:extLst>
                    <a:ext uri="{9D8B030D-6E8A-4147-A177-3AD203B41FA5}">
                      <a16:colId xmlns:a16="http://schemas.microsoft.com/office/drawing/2014/main" val="412600449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340839919"/>
                    </a:ext>
                  </a:extLst>
                </a:gridCol>
                <a:gridCol w="645458">
                  <a:extLst>
                    <a:ext uri="{9D8B030D-6E8A-4147-A177-3AD203B41FA5}">
                      <a16:colId xmlns:a16="http://schemas.microsoft.com/office/drawing/2014/main" val="32203497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829772964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734036492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1568125510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252230235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284268570"/>
                    </a:ext>
                  </a:extLst>
                </a:gridCol>
                <a:gridCol w="1290916">
                  <a:extLst>
                    <a:ext uri="{9D8B030D-6E8A-4147-A177-3AD203B41FA5}">
                      <a16:colId xmlns:a16="http://schemas.microsoft.com/office/drawing/2014/main" val="878725549"/>
                    </a:ext>
                  </a:extLst>
                </a:gridCol>
                <a:gridCol w="322729">
                  <a:extLst>
                    <a:ext uri="{9D8B030D-6E8A-4147-A177-3AD203B41FA5}">
                      <a16:colId xmlns:a16="http://schemas.microsoft.com/office/drawing/2014/main" val="3094720325"/>
                    </a:ext>
                  </a:extLst>
                </a:gridCol>
                <a:gridCol w="645458">
                  <a:extLst>
                    <a:ext uri="{9D8B030D-6E8A-4147-A177-3AD203B41FA5}">
                      <a16:colId xmlns:a16="http://schemas.microsoft.com/office/drawing/2014/main" val="1779507719"/>
                    </a:ext>
                  </a:extLst>
                </a:gridCol>
                <a:gridCol w="968187">
                  <a:extLst>
                    <a:ext uri="{9D8B030D-6E8A-4147-A177-3AD203B41FA5}">
                      <a16:colId xmlns:a16="http://schemas.microsoft.com/office/drawing/2014/main" val="1324165708"/>
                    </a:ext>
                  </a:extLst>
                </a:gridCol>
              </a:tblGrid>
              <a:tr h="124442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553663"/>
                  </a:ext>
                </a:extLst>
              </a:tr>
            </a:tbl>
          </a:graphicData>
        </a:graphic>
      </p:graphicFrame>
      <p:sp>
        <p:nvSpPr>
          <p:cNvPr id="18" name="Content Placeholder 14">
            <a:extLst>
              <a:ext uri="{FF2B5EF4-FFF2-40B4-BE49-F238E27FC236}">
                <a16:creationId xmlns:a16="http://schemas.microsoft.com/office/drawing/2014/main" id="{75CFC978-406B-EB12-F0BE-655AE869F139}"/>
              </a:ext>
            </a:extLst>
          </p:cNvPr>
          <p:cNvSpPr txBox="1">
            <a:spLocks/>
          </p:cNvSpPr>
          <p:nvPr/>
        </p:nvSpPr>
        <p:spPr>
          <a:xfrm>
            <a:off x="607595" y="3743728"/>
            <a:ext cx="10972800" cy="24284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Assume the smallest step you ever see is the bit length</a:t>
            </a:r>
          </a:p>
          <a:p>
            <a:pPr lvl="1"/>
            <a:r>
              <a:rPr lang="en-US" dirty="0"/>
              <a:t>Check that the start/stop bits are where you expect</a:t>
            </a:r>
          </a:p>
          <a:p>
            <a:pPr lvl="1"/>
            <a:r>
              <a:rPr lang="en-US" dirty="0"/>
              <a:t>Calculate the values</a:t>
            </a:r>
          </a:p>
          <a:p>
            <a:pPr lvl="1"/>
            <a:endParaRPr lang="en-US" dirty="0"/>
          </a:p>
          <a:p>
            <a:r>
              <a:rPr lang="en-US" dirty="0"/>
              <a:t>Logic analyzers can decode it for you</a:t>
            </a:r>
          </a:p>
        </p:txBody>
      </p:sp>
    </p:spTree>
    <p:extLst>
      <p:ext uri="{BB962C8B-B14F-4D97-AF65-F5344CB8AC3E}">
        <p14:creationId xmlns:p14="http://schemas.microsoft.com/office/powerpoint/2010/main" val="2159418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Purpose of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Goal: convey digital information between two devices</a:t>
            </a:r>
          </a:p>
          <a:p>
            <a:endParaRPr lang="en-US"/>
          </a:p>
          <a:p>
            <a:r>
              <a:rPr lang="en-US"/>
              <a:t>Simple solution</a:t>
            </a:r>
          </a:p>
          <a:p>
            <a:pPr lvl="1"/>
            <a:r>
              <a:rPr lang="en-US"/>
              <a:t>Digital I/O pin – 1-bit of information</a:t>
            </a:r>
          </a:p>
          <a:p>
            <a:pPr lvl="1"/>
            <a:endParaRPr lang="en-US"/>
          </a:p>
          <a:p>
            <a:r>
              <a:rPr lang="en-US"/>
              <a:t>Complex solution</a:t>
            </a:r>
          </a:p>
          <a:p>
            <a:pPr lvl="1"/>
            <a:r>
              <a:rPr lang="en-US"/>
              <a:t>Send multiple bits (arbitrarily many)</a:t>
            </a:r>
          </a:p>
          <a:p>
            <a:pPr lvl="1"/>
            <a:endParaRPr lang="en-US"/>
          </a:p>
          <a:p>
            <a:pPr lvl="1"/>
            <a:r>
              <a:rPr lang="en-US"/>
              <a:t>While also minimizing</a:t>
            </a:r>
          </a:p>
          <a:p>
            <a:pPr lvl="2"/>
            <a:r>
              <a:rPr lang="en-US"/>
              <a:t>Time, Energy, Pins, Errors,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B8112-4713-48A3-88C1-6D550534A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 to USB bridge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2401D-8936-4B0D-8AF3-651A5C527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Microcontrollers typically use a UART for </a:t>
            </a:r>
            <a:r>
              <a:rPr lang="en-US" dirty="0" err="1"/>
              <a:t>printf</a:t>
            </a:r>
            <a:r>
              <a:rPr lang="en-US" dirty="0"/>
              <a:t>()</a:t>
            </a:r>
          </a:p>
          <a:p>
            <a:pPr lvl="1"/>
            <a:r>
              <a:rPr lang="en-US" dirty="0"/>
              <a:t>Need to translate UART into something a computer can read (USB)</a:t>
            </a:r>
          </a:p>
          <a:p>
            <a:endParaRPr lang="en-US" dirty="0"/>
          </a:p>
          <a:p>
            <a:r>
              <a:rPr lang="en-US" dirty="0"/>
              <a:t>FTDI makes the most common chip</a:t>
            </a:r>
            <a:br>
              <a:rPr lang="en-US" dirty="0"/>
            </a:br>
            <a:r>
              <a:rPr lang="en-US" dirty="0"/>
              <a:t>to do this (FT232)</a:t>
            </a:r>
            <a:br>
              <a:rPr lang="en-US" dirty="0"/>
            </a:br>
            <a:endParaRPr lang="en-US" dirty="0"/>
          </a:p>
          <a:p>
            <a:r>
              <a:rPr lang="en-US" dirty="0"/>
              <a:t>Microbit uses a microcontroller to do this!</a:t>
            </a:r>
          </a:p>
          <a:p>
            <a:pPr lvl="1"/>
            <a:r>
              <a:rPr lang="en-US" dirty="0"/>
              <a:t>Secondary microcontroller connects to USB</a:t>
            </a:r>
          </a:p>
          <a:p>
            <a:pPr lvl="1"/>
            <a:r>
              <a:rPr lang="en-US" dirty="0"/>
              <a:t>Also connects to nRF52833 via UART and JTAG</a:t>
            </a:r>
          </a:p>
          <a:p>
            <a:pPr lvl="1"/>
            <a:r>
              <a:rPr lang="en-US" dirty="0"/>
              <a:t>ttyACM0 is a “virtual serial device” on top of USB, </a:t>
            </a:r>
            <a:r>
              <a:rPr lang="en-US" dirty="0" err="1"/>
              <a:t>miniterm</a:t>
            </a:r>
            <a:r>
              <a:rPr lang="en-US" dirty="0"/>
              <a:t> is a serial console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B7773C-F8CC-48D6-9C5C-93685DA2D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9E7DF4-67AE-11E3-A70E-A68AF6D14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274" y="2125082"/>
            <a:ext cx="4532120" cy="159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2472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09062-C19C-4F25-93AE-27A5255AE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Typical UART configurations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60BE6-20CB-4C02-A251-5678BDB14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Baud rate 115200</a:t>
            </a:r>
          </a:p>
          <a:p>
            <a:r>
              <a:rPr lang="en-US"/>
              <a:t>No parity</a:t>
            </a:r>
          </a:p>
          <a:p>
            <a:r>
              <a:rPr lang="en-US"/>
              <a:t>No flow control</a:t>
            </a:r>
          </a:p>
          <a:p>
            <a:endParaRPr lang="en-US"/>
          </a:p>
          <a:p>
            <a:r>
              <a:rPr lang="en-US"/>
              <a:t>Probably covers ~70% of UART communication</a:t>
            </a:r>
          </a:p>
          <a:p>
            <a:pPr lvl="1"/>
            <a:r>
              <a:rPr lang="en-US"/>
              <a:t>Baud rate 9600, No parity, No flow control covers another 15%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r>
              <a:rPr lang="en-US"/>
              <a:t>We are the rare case of an unusual </a:t>
            </a:r>
            <a:r>
              <a:rPr lang="en-US" err="1"/>
              <a:t>baudrate</a:t>
            </a:r>
            <a:r>
              <a:rPr lang="en-US"/>
              <a:t> 38400</a:t>
            </a:r>
          </a:p>
          <a:p>
            <a:pPr lvl="1"/>
            <a:r>
              <a:rPr lang="en-US"/>
              <a:t>It was as fast as the </a:t>
            </a:r>
            <a:r>
              <a:rPr lang="en-US" err="1"/>
              <a:t>Microbit</a:t>
            </a:r>
            <a:r>
              <a:rPr lang="en-US"/>
              <a:t> could keep up with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DB6BB-23F8-4486-9FF4-F975F69D0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6539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Wired Communication</a:t>
            </a:r>
          </a:p>
          <a:p>
            <a:endParaRPr lang="en-US"/>
          </a:p>
          <a:p>
            <a:r>
              <a:rPr lang="en-US"/>
              <a:t>UART</a:t>
            </a:r>
          </a:p>
          <a:p>
            <a:endParaRPr lang="en-US"/>
          </a:p>
          <a:p>
            <a:r>
              <a:rPr lang="en-US" b="1"/>
              <a:t>nRF52 UARTE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2687549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C8A7C-513C-414A-AFCD-CE3995740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Which UART peripheral?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D9B69-CC31-4B95-B86A-D9542243A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Two peripherals in the nRF52 documentation</a:t>
            </a:r>
          </a:p>
          <a:p>
            <a:pPr lvl="1"/>
            <a:endParaRPr lang="en-US"/>
          </a:p>
          <a:p>
            <a:r>
              <a:rPr lang="en-US" strike="sngStrike"/>
              <a:t>UART peripheral</a:t>
            </a:r>
          </a:p>
          <a:p>
            <a:pPr lvl="1"/>
            <a:r>
              <a:rPr lang="en-US"/>
              <a:t>Standard UART without DMA</a:t>
            </a:r>
          </a:p>
          <a:p>
            <a:pPr lvl="1"/>
            <a:r>
              <a:rPr lang="en-US"/>
              <a:t>Deprecated (as in, they strongly suggest not using it)</a:t>
            </a:r>
          </a:p>
          <a:p>
            <a:pPr lvl="1"/>
            <a:endParaRPr lang="en-US"/>
          </a:p>
          <a:p>
            <a:r>
              <a:rPr lang="en-US" b="1"/>
              <a:t>UARTE peripheral</a:t>
            </a:r>
          </a:p>
          <a:p>
            <a:pPr lvl="1"/>
            <a:r>
              <a:rPr lang="en-US"/>
              <a:t>Standard UART with DMA</a:t>
            </a:r>
          </a:p>
          <a:p>
            <a:pPr lvl="1"/>
            <a:endParaRPr lang="en-US"/>
          </a:p>
          <a:p>
            <a:r>
              <a:rPr lang="en-US"/>
              <a:t>Their registers overlap</a:t>
            </a:r>
          </a:p>
          <a:p>
            <a:pPr lvl="1"/>
            <a:r>
              <a:rPr lang="en-US"/>
              <a:t>They are two different ways of using the same hardware</a:t>
            </a:r>
          </a:p>
          <a:p>
            <a:pPr lvl="1"/>
            <a:r>
              <a:rPr lang="en-US"/>
              <a:t>Only one at a time can be “active”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3D00D-29A7-4094-840A-343828A6A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47192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2A826-E22F-189B-0D26-E487A6161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UARTE Peripheral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FC290-5F14-AD90-6ADF-BAF8313AA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Configurations</a:t>
            </a:r>
          </a:p>
          <a:p>
            <a:pPr lvl="1"/>
            <a:r>
              <a:rPr lang="en-US"/>
              <a:t>Pins: TXD, RXD, and optionally RTS, CTS</a:t>
            </a:r>
          </a:p>
          <a:p>
            <a:pPr lvl="1"/>
            <a:r>
              <a:rPr lang="en-US" err="1"/>
              <a:t>Baudrate</a:t>
            </a:r>
            <a:r>
              <a:rPr lang="en-US"/>
              <a:t>, Parity, Flow control</a:t>
            </a:r>
          </a:p>
          <a:p>
            <a:endParaRPr lang="en-US"/>
          </a:p>
          <a:p>
            <a:r>
              <a:rPr lang="en-US"/>
              <a:t>Actions</a:t>
            </a:r>
          </a:p>
          <a:p>
            <a:pPr lvl="1"/>
            <a:r>
              <a:rPr lang="en-US"/>
              <a:t>Transmit via DMA</a:t>
            </a:r>
          </a:p>
          <a:p>
            <a:pPr lvl="2"/>
            <a:r>
              <a:rPr lang="en-US"/>
              <a:t>Provide a pointer to RAM (not Flash) and a length</a:t>
            </a:r>
          </a:p>
          <a:p>
            <a:endParaRPr lang="en-US"/>
          </a:p>
          <a:p>
            <a:pPr lvl="1"/>
            <a:r>
              <a:rPr lang="en-US"/>
              <a:t>Receive via DMA</a:t>
            </a:r>
          </a:p>
          <a:p>
            <a:pPr lvl="2"/>
            <a:r>
              <a:rPr lang="en-US"/>
              <a:t>Provider a pointer to RAM and a length</a:t>
            </a: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60ED08-7026-D204-A2B9-4E7DDD223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4118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UARTE peripheral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BFFA9F-6669-489B-B4DA-FD3D0419D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829" y="1143000"/>
            <a:ext cx="8799440" cy="441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4074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UARTE peripheral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4CD1B76-9895-4ACB-9998-BA7EE0D7E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553636"/>
            <a:ext cx="10972800" cy="618563"/>
          </a:xfrm>
        </p:spPr>
        <p:txBody>
          <a:bodyPr/>
          <a:lstStyle/>
          <a:p>
            <a:r>
              <a:rPr lang="en-US"/>
              <a:t>Pins: RX, TX, (optional) CTS and RTS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BFFA9F-6669-489B-B4DA-FD3D0419D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829" y="1143000"/>
            <a:ext cx="8799440" cy="441063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9C7295F-68D6-43BC-8113-0A9F41AB5729}"/>
              </a:ext>
            </a:extLst>
          </p:cNvPr>
          <p:cNvSpPr/>
          <p:nvPr/>
        </p:nvSpPr>
        <p:spPr>
          <a:xfrm>
            <a:off x="2665927" y="1004552"/>
            <a:ext cx="6284890" cy="875763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0964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UARTE peripheral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4CD1B76-9895-4ACB-9998-BA7EE0D7E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553636"/>
            <a:ext cx="10972800" cy="618563"/>
          </a:xfrm>
        </p:spPr>
        <p:txBody>
          <a:bodyPr/>
          <a:lstStyle/>
          <a:p>
            <a:r>
              <a:rPr lang="en-US"/>
              <a:t>Receive connects directly to buffer in 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BFFA9F-6669-489B-B4DA-FD3D0419D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829" y="1143000"/>
            <a:ext cx="8799440" cy="441063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9C7295F-68D6-43BC-8113-0A9F41AB5729}"/>
              </a:ext>
            </a:extLst>
          </p:cNvPr>
          <p:cNvSpPr/>
          <p:nvPr/>
        </p:nvSpPr>
        <p:spPr>
          <a:xfrm>
            <a:off x="2768958" y="1142999"/>
            <a:ext cx="3103808" cy="4072946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504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UARTE peripheral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4CD1B76-9895-4ACB-9998-BA7EE0D7E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553636"/>
            <a:ext cx="10972800" cy="618563"/>
          </a:xfrm>
        </p:spPr>
        <p:txBody>
          <a:bodyPr/>
          <a:lstStyle/>
          <a:p>
            <a:r>
              <a:rPr lang="en-US"/>
              <a:t>Transmit connects directly from buffer in RAM (not flash!)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BFFA9F-6669-489B-B4DA-FD3D0419D4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829" y="1143000"/>
            <a:ext cx="8799440" cy="441063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9C7295F-68D6-43BC-8113-0A9F41AB5729}"/>
              </a:ext>
            </a:extLst>
          </p:cNvPr>
          <p:cNvSpPr/>
          <p:nvPr/>
        </p:nvSpPr>
        <p:spPr>
          <a:xfrm>
            <a:off x="5808370" y="1142999"/>
            <a:ext cx="3155326" cy="4072946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8404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3490F4D-91B7-4C6A-BC81-59F6759E0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533" y="685800"/>
            <a:ext cx="9030467" cy="6172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439FE4-E1A3-4F62-9F82-604CA7B3F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UARTE </a:t>
            </a:r>
            <a:r>
              <a:rPr lang="en-US" err="1"/>
              <a:t>baudrates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7B4858-E1BF-490E-9C25-1F2DE95BC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397735" cy="5029200"/>
          </a:xfrm>
        </p:spPr>
        <p:txBody>
          <a:bodyPr/>
          <a:lstStyle/>
          <a:p>
            <a:r>
              <a:rPr lang="en-US"/>
              <a:t>Choose from standard, preconfigured </a:t>
            </a:r>
            <a:r>
              <a:rPr lang="en-US" err="1"/>
              <a:t>baudrates</a:t>
            </a:r>
            <a:endParaRPr lang="en-US"/>
          </a:p>
          <a:p>
            <a:endParaRPr lang="en-US"/>
          </a:p>
          <a:p>
            <a:r>
              <a:rPr lang="en-US"/>
              <a:t>That values are 32-bit numbers implies other </a:t>
            </a:r>
            <a:r>
              <a:rPr lang="en-US" err="1"/>
              <a:t>baudrates</a:t>
            </a:r>
            <a:r>
              <a:rPr lang="en-US"/>
              <a:t> are possible…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FAA49F-F661-494B-9F5C-405B0748E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010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D587C-FC6C-4B4F-95A0-C9297070E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Wired versus wireless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69672-47D1-4FA7-9F6F-969E6BC87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Wired</a:t>
            </a:r>
          </a:p>
          <a:p>
            <a:pPr lvl="1"/>
            <a:r>
              <a:rPr lang="en-US"/>
              <a:t>Send digital signals across one or more wires</a:t>
            </a:r>
          </a:p>
          <a:p>
            <a:pPr lvl="1"/>
            <a:r>
              <a:rPr lang="en-US"/>
              <a:t>Advantages: Reliable, Low energy, Often simpler topology</a:t>
            </a:r>
          </a:p>
          <a:p>
            <a:pPr lvl="1"/>
            <a:r>
              <a:rPr lang="en-US"/>
              <a:t>Disadvantages: Physically limiting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r>
              <a:rPr lang="en-US"/>
              <a:t>Wireless</a:t>
            </a:r>
          </a:p>
          <a:p>
            <a:pPr lvl="1"/>
            <a:r>
              <a:rPr lang="en-US"/>
              <a:t>Send digital signals across another medium (usually RF)</a:t>
            </a:r>
          </a:p>
          <a:p>
            <a:pPr lvl="1"/>
            <a:r>
              <a:rPr lang="en-US"/>
              <a:t>Advantages: Physically flexible, </a:t>
            </a:r>
          </a:p>
          <a:p>
            <a:pPr lvl="1"/>
            <a:r>
              <a:rPr lang="en-US"/>
              <a:t>Disadvantages: Unreliable, High energy, Usually broadcast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A46912-8FD5-4F4E-ABA1-8A3C81A85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9683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CE2FF-FA7E-4352-8905-51A104F5D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UARTE driver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E33BD-DD6A-47AA-A5FD-5A0AFF4F7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Pretty straightforward to implement driver for this</a:t>
            </a:r>
          </a:p>
          <a:p>
            <a:pPr lvl="1"/>
            <a:r>
              <a:rPr lang="en-US"/>
              <a:t>Definitely could have been a lab</a:t>
            </a:r>
          </a:p>
          <a:p>
            <a:endParaRPr lang="en-US"/>
          </a:p>
          <a:p>
            <a:r>
              <a:rPr lang="en-US"/>
              <a:t>DMA is exactly what you want</a:t>
            </a:r>
          </a:p>
          <a:p>
            <a:pPr lvl="1"/>
            <a:r>
              <a:rPr lang="en-US"/>
              <a:t>Pointer to buffer of data (in RAM)</a:t>
            </a:r>
          </a:p>
          <a:p>
            <a:pPr lvl="1"/>
            <a:r>
              <a:rPr lang="en-US"/>
              <a:t>Length</a:t>
            </a:r>
          </a:p>
          <a:p>
            <a:pPr lvl="1"/>
            <a:r>
              <a:rPr lang="en-US"/>
              <a:t>Go!</a:t>
            </a:r>
          </a:p>
          <a:p>
            <a:pPr marL="457200" lvl="1" indent="0">
              <a:buNone/>
            </a:pPr>
            <a:endParaRPr lang="en-US"/>
          </a:p>
          <a:p>
            <a:r>
              <a:rPr lang="en-US"/>
              <a:t>More interesting: how does </a:t>
            </a:r>
            <a:r>
              <a:rPr lang="en-US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/>
              <a:t> use the UART?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6B65E-50C2-4A5C-8C13-00BDEDF17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74290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F0CBC-EC30-429E-8032-055E84806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boards/microbit_v2/</a:t>
            </a:r>
            <a:r>
              <a:rPr lang="en-US" err="1"/>
              <a:t>microbit_retarget.c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16BF5-D14E-4C08-B69D-3C2475924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2547729" cy="5029200"/>
          </a:xfrm>
        </p:spPr>
        <p:txBody>
          <a:bodyPr>
            <a:normAutofit lnSpcReduction="10000"/>
          </a:bodyPr>
          <a:lstStyle/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2400" dirty="0"/>
              <a:t>eventually calls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_write()</a:t>
            </a:r>
            <a:r>
              <a:rPr lang="en-US" sz="2400" dirty="0">
                <a:cs typeface="Courier New" panose="02070309020205020404" pitchFamily="49" charset="0"/>
              </a:rPr>
              <a:t>with formatted data</a:t>
            </a:r>
          </a:p>
          <a:p>
            <a:endParaRPr lang="en-US" sz="2400" dirty="0"/>
          </a:p>
          <a:p>
            <a:r>
              <a:rPr lang="en-US" sz="2400" dirty="0"/>
              <a:t>Converts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stdio</a:t>
            </a:r>
            <a:r>
              <a:rPr lang="en-US" sz="2400" dirty="0"/>
              <a:t> calls into UART TX and RX</a:t>
            </a:r>
          </a:p>
          <a:p>
            <a:pPr lvl="1"/>
            <a:r>
              <a:rPr lang="en-US" sz="2000" dirty="0"/>
              <a:t>Blocking functions</a:t>
            </a:r>
            <a:br>
              <a:rPr lang="en-US" sz="2000" dirty="0"/>
            </a:br>
            <a:endParaRPr lang="en-US" sz="2000" dirty="0"/>
          </a:p>
          <a:p>
            <a:r>
              <a:rPr lang="en-US" sz="2400" dirty="0"/>
              <a:t>Library just sets DMA and starts Tx</a:t>
            </a:r>
          </a:p>
          <a:p>
            <a:endParaRPr lang="en-US" sz="2400" dirty="0"/>
          </a:p>
          <a:p>
            <a:endParaRPr lang="en-US" sz="2400" dirty="0">
              <a:cs typeface="Courier New" panose="02070309020205020404" pitchFamily="49" charset="0"/>
            </a:endParaRPr>
          </a:p>
          <a:p>
            <a:endParaRPr lang="en-US" sz="2400" dirty="0"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61FE6-3F41-45F2-876E-FA8F4C0D0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0E3D1A-BAD9-4CCC-96CB-AC1A5B736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8959" y="1143000"/>
            <a:ext cx="833143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7961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Wired Communication</a:t>
            </a:r>
          </a:p>
          <a:p>
            <a:endParaRPr lang="en-US"/>
          </a:p>
          <a:p>
            <a:r>
              <a:rPr lang="en-US"/>
              <a:t>UART</a:t>
            </a:r>
          </a:p>
          <a:p>
            <a:endParaRPr lang="en-US"/>
          </a:p>
          <a:p>
            <a:r>
              <a:rPr lang="en-US"/>
              <a:t>nRF52 UARTE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45394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D587C-FC6C-4B4F-95A0-C9297070E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Wired versus wireless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69672-47D1-4FA7-9F6F-969E6BC87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Wired</a:t>
            </a:r>
          </a:p>
          <a:p>
            <a:pPr lvl="1"/>
            <a:r>
              <a:rPr lang="en-US"/>
              <a:t>Send digital signals across one or more wires</a:t>
            </a:r>
          </a:p>
          <a:p>
            <a:pPr lvl="1"/>
            <a:r>
              <a:rPr lang="en-US"/>
              <a:t>Advantages: Reliable, Low energy, Often simpler topology</a:t>
            </a:r>
          </a:p>
          <a:p>
            <a:pPr lvl="1"/>
            <a:r>
              <a:rPr lang="en-US"/>
              <a:t>Disadvantages: Physically limiting</a:t>
            </a:r>
          </a:p>
          <a:p>
            <a:pPr lvl="1"/>
            <a:r>
              <a:rPr lang="en-US" b="1"/>
              <a:t>Today + next two lectures: UART, I2C, SPI, USB</a:t>
            </a:r>
          </a:p>
          <a:p>
            <a:pPr lvl="1"/>
            <a:endParaRPr lang="en-US"/>
          </a:p>
          <a:p>
            <a:r>
              <a:rPr lang="en-US"/>
              <a:t>Wireless</a:t>
            </a:r>
          </a:p>
          <a:p>
            <a:pPr lvl="1"/>
            <a:r>
              <a:rPr lang="en-US"/>
              <a:t>Send digital signals across another medium (usually RF)</a:t>
            </a:r>
          </a:p>
          <a:p>
            <a:pPr lvl="1"/>
            <a:r>
              <a:rPr lang="en-US"/>
              <a:t>Advantages: Physically flexible, </a:t>
            </a:r>
          </a:p>
          <a:p>
            <a:pPr lvl="1"/>
            <a:r>
              <a:rPr lang="en-US"/>
              <a:t>Disadvantages: Unreliable, High energy, Usually broadcast</a:t>
            </a:r>
          </a:p>
          <a:p>
            <a:pPr lvl="1"/>
            <a:r>
              <a:rPr lang="en-US" b="1"/>
              <a:t>After that: Wireless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A46912-8FD5-4F4E-ABA1-8A3C81A85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187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978B5-6745-B665-1B7E-F7EF43137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3677052-F4AD-AE3D-FB82-5D335F78AA09}"/>
              </a:ext>
            </a:extLst>
          </p:cNvPr>
          <p:cNvSpPr txBox="1">
            <a:spLocks/>
          </p:cNvSpPr>
          <p:nvPr/>
        </p:nvSpPr>
        <p:spPr>
          <a:xfrm>
            <a:off x="6741663" y="955649"/>
            <a:ext cx="4837724" cy="5029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ea typeface="Tahoma"/>
                <a:cs typeface="Tahoma"/>
              </a:rPr>
              <a:t>What It Affects:</a:t>
            </a:r>
          </a:p>
          <a:p>
            <a:r>
              <a:rPr lang="en-US">
                <a:ea typeface="Tahoma"/>
                <a:cs typeface="Tahoma"/>
              </a:rPr>
              <a:t>Communication Speed</a:t>
            </a:r>
            <a:endParaRPr lang="en-US"/>
          </a:p>
          <a:p>
            <a:endParaRPr lang="en-US">
              <a:ea typeface="Tahoma"/>
              <a:cs typeface="Tahoma"/>
            </a:endParaRPr>
          </a:p>
          <a:p>
            <a:pPr marL="0" indent="0">
              <a:buNone/>
            </a:pPr>
            <a:endParaRPr lang="en-US">
              <a:ea typeface="Tahoma"/>
              <a:cs typeface="Tahoma"/>
            </a:endParaRPr>
          </a:p>
          <a:p>
            <a:r>
              <a:rPr lang="en-US">
                <a:ea typeface="Tahoma"/>
                <a:cs typeface="Tahoma"/>
              </a:rPr>
              <a:t>System Cost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6358B0-5DBD-85C7-C81F-3D8081AAD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Tahoma"/>
                <a:cs typeface="Tahoma"/>
              </a:rPr>
              <a:t>Tradeoffs in Wired Communication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C92CD-CFAE-0BC7-8E65-54A0596EB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944705"/>
            <a:ext cx="4837724" cy="5029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>
                <a:ea typeface="Tahoma"/>
                <a:cs typeface="Tahoma"/>
              </a:rPr>
              <a:t>What We Control:</a:t>
            </a:r>
          </a:p>
          <a:p>
            <a:r>
              <a:rPr lang="en-US" dirty="0">
                <a:ea typeface="Tahoma"/>
                <a:cs typeface="Tahoma"/>
              </a:rPr>
              <a:t>Number of Signals</a:t>
            </a:r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None/>
            </a:pPr>
            <a:endParaRPr lang="en-US" dirty="0">
              <a:ea typeface="Tahoma"/>
              <a:cs typeface="Tahoma"/>
            </a:endParaRPr>
          </a:p>
          <a:p>
            <a:pPr marL="457200" lvl="1" indent="0">
              <a:buNone/>
            </a:pPr>
            <a:endParaRPr lang="en-US" sz="800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Timing of Signals</a:t>
            </a:r>
            <a:endParaRPr lang="en-US" dirty="0"/>
          </a:p>
          <a:p>
            <a:endParaRPr lang="en-US" sz="800" dirty="0">
              <a:ea typeface="Tahoma"/>
              <a:cs typeface="Tahoma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>
              <a:ea typeface="Tahoma"/>
              <a:cs typeface="Tahoma"/>
            </a:endParaRPr>
          </a:p>
          <a:p>
            <a:endParaRPr lang="en-US" sz="800" dirty="0">
              <a:ea typeface="Tahoma"/>
              <a:cs typeface="Tahoma"/>
            </a:endParaRPr>
          </a:p>
          <a:p>
            <a:r>
              <a:rPr lang="en-US" dirty="0">
                <a:ea typeface="Tahoma"/>
                <a:cs typeface="Tahoma"/>
              </a:rPr>
              <a:t>Network topology</a:t>
            </a:r>
            <a:endParaRPr lang="en-US" dirty="0"/>
          </a:p>
          <a:p>
            <a:endParaRPr lang="en-US" sz="800" dirty="0">
              <a:ea typeface="Tahoma"/>
              <a:cs typeface="Tahoma"/>
            </a:endParaRPr>
          </a:p>
          <a:p>
            <a:endParaRPr lang="en-US" sz="800" dirty="0">
              <a:ea typeface="Tahoma"/>
              <a:cs typeface="Tahom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C8DC1B-D24F-5E10-AEF0-F2BA50C5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428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C3F72-2856-47FE-896B-E7EC85620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Effect: Communication Speed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A0C82-3DBA-46B9-9E0A-58216C341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Round-trip-time inherently limited by the speed of light</a:t>
            </a:r>
          </a:p>
          <a:p>
            <a:pPr lvl="1"/>
            <a:r>
              <a:rPr lang="en-US" dirty="0"/>
              <a:t>Speed of electricity 50-99% of that</a:t>
            </a:r>
          </a:p>
          <a:p>
            <a:pPr lvl="1"/>
            <a:r>
              <a:rPr lang="en-US" dirty="0"/>
              <a:t>29 cm (11.4 in) = 1 nanosecond</a:t>
            </a:r>
          </a:p>
          <a:p>
            <a:pPr lvl="2"/>
            <a:r>
              <a:rPr lang="en-US" dirty="0"/>
              <a:t>Totally relevant for memory latency within computers</a:t>
            </a:r>
          </a:p>
          <a:p>
            <a:pPr lvl="2"/>
            <a:endParaRPr lang="en-US" dirty="0"/>
          </a:p>
          <a:p>
            <a:r>
              <a:rPr lang="en-US" dirty="0"/>
              <a:t>Also limited by interference</a:t>
            </a:r>
          </a:p>
          <a:p>
            <a:pPr lvl="1"/>
            <a:r>
              <a:rPr lang="en-US" dirty="0"/>
              <a:t>Faster signals are harder to distinguish</a:t>
            </a:r>
          </a:p>
          <a:p>
            <a:pPr lvl="1"/>
            <a:r>
              <a:rPr lang="en-US" dirty="0"/>
              <a:t>More susceptible to interference (matters less for wired comms)</a:t>
            </a:r>
          </a:p>
          <a:p>
            <a:pPr lvl="1"/>
            <a:endParaRPr lang="en-US" dirty="0"/>
          </a:p>
          <a:p>
            <a:r>
              <a:rPr lang="en-US" dirty="0"/>
              <a:t>Limited by whether the other device can keep up</a:t>
            </a:r>
          </a:p>
          <a:p>
            <a:pPr lvl="1"/>
            <a:r>
              <a:rPr lang="en-US" dirty="0"/>
              <a:t>Might need some flow-control signaling to slow down when not ready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1777C-4C62-40CF-ACBA-E0E6E2C84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628948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02271A1F7FBE4797F4CACB57B9306D" ma:contentTypeVersion="16" ma:contentTypeDescription="Create a new document." ma:contentTypeScope="" ma:versionID="406367f9d73ef779663c2fec0f980201">
  <xsd:schema xmlns:xsd="http://www.w3.org/2001/XMLSchema" xmlns:xs="http://www.w3.org/2001/XMLSchema" xmlns:p="http://schemas.microsoft.com/office/2006/metadata/properties" xmlns:ns3="2df3a54b-5ff8-4406-aba4-4eb2dbf0a7b7" xmlns:ns4="36a2a640-a5db-455c-8f6a-3de22acedfbc" targetNamespace="http://schemas.microsoft.com/office/2006/metadata/properties" ma:root="true" ma:fieldsID="a771083b1aa6a6cccf7e3611a22cb50e" ns3:_="" ns4:_="">
    <xsd:import namespace="2df3a54b-5ff8-4406-aba4-4eb2dbf0a7b7"/>
    <xsd:import namespace="36a2a640-a5db-455c-8f6a-3de22acedfb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f3a54b-5ff8-4406-aba4-4eb2dbf0a7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a2a640-a5db-455c-8f6a-3de22acedfb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df3a54b-5ff8-4406-aba4-4eb2dbf0a7b7" xsi:nil="true"/>
  </documentManagement>
</p:properties>
</file>

<file path=customXml/itemProps1.xml><?xml version="1.0" encoding="utf-8"?>
<ds:datastoreItem xmlns:ds="http://schemas.openxmlformats.org/officeDocument/2006/customXml" ds:itemID="{8F82987C-EC95-4129-9B8E-6EFBAC23AE68}">
  <ds:schemaRefs>
    <ds:schemaRef ds:uri="2df3a54b-5ff8-4406-aba4-4eb2dbf0a7b7"/>
    <ds:schemaRef ds:uri="36a2a640-a5db-455c-8f6a-3de22acedfb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09D3CA3-F30A-4721-A41A-E41EA9B3AE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933712-C1EC-44AD-9D12-D777912B2240}">
  <ds:schemaRefs>
    <ds:schemaRef ds:uri="2df3a54b-5ff8-4406-aba4-4eb2dbf0a7b7"/>
    <ds:schemaRef ds:uri="36a2a640-a5db-455c-8f6a-3de22acedfb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70</TotalTime>
  <Words>2629</Words>
  <Application>Microsoft Office PowerPoint</Application>
  <PresentationFormat>Widescreen</PresentationFormat>
  <Paragraphs>673</Paragraphs>
  <Slides>62</Slides>
  <Notes>4</Notes>
  <HiddenSlides>4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7" baseType="lpstr">
      <vt:lpstr>Arial</vt:lpstr>
      <vt:lpstr>Calibri</vt:lpstr>
      <vt:lpstr>Courier New</vt:lpstr>
      <vt:lpstr>Tahoma</vt:lpstr>
      <vt:lpstr>Class Slides</vt:lpstr>
      <vt:lpstr>Lecture 11 Wired Communication: UART</vt:lpstr>
      <vt:lpstr>Administrivia</vt:lpstr>
      <vt:lpstr>Today’s Goals</vt:lpstr>
      <vt:lpstr>Outline</vt:lpstr>
      <vt:lpstr>Purpose of communication</vt:lpstr>
      <vt:lpstr>Wired versus wireless communication</vt:lpstr>
      <vt:lpstr>Wired versus wireless communication</vt:lpstr>
      <vt:lpstr>Tradeoffs in Wired Communication</vt:lpstr>
      <vt:lpstr>Effect: Communication Speed</vt:lpstr>
      <vt:lpstr>Example communication speed</vt:lpstr>
      <vt:lpstr>Effect: System Cost</vt:lpstr>
      <vt:lpstr>Other Effects</vt:lpstr>
      <vt:lpstr>Tradeoffs in Wired Communication</vt:lpstr>
      <vt:lpstr>Tradeoff: number of signals</vt:lpstr>
      <vt:lpstr>Serial versus parallel</vt:lpstr>
      <vt:lpstr>Tradeoffs in Wired Communication</vt:lpstr>
      <vt:lpstr>Tradeoff: timing of signals</vt:lpstr>
      <vt:lpstr>Compromise: combining signals and clocks</vt:lpstr>
      <vt:lpstr>Tradeoffs in Wired Communication</vt:lpstr>
      <vt:lpstr>How to connect: point-to-point networks</vt:lpstr>
      <vt:lpstr>How to connect: bus networks</vt:lpstr>
      <vt:lpstr>How to connect: ring networks</vt:lpstr>
      <vt:lpstr>How to connect: star networks</vt:lpstr>
      <vt:lpstr>Microcontrollers are often hubs of star networks</vt:lpstr>
      <vt:lpstr>Summary: Tradeoffs in Wired Communication</vt:lpstr>
      <vt:lpstr>Break + Open Question</vt:lpstr>
      <vt:lpstr>Break + Open Question</vt:lpstr>
      <vt:lpstr>Outline</vt:lpstr>
      <vt:lpstr>UART Overview</vt:lpstr>
      <vt:lpstr>UART: chip-to-chip communication</vt:lpstr>
      <vt:lpstr>PowerPoint Presentation</vt:lpstr>
      <vt:lpstr>Serial communication - DB9 connector</vt:lpstr>
      <vt:lpstr>Protocol Timing Diagrams</vt:lpstr>
      <vt:lpstr>UART data frame</vt:lpstr>
      <vt:lpstr>UART example, transmitting 0x32 and 0x3C</vt:lpstr>
      <vt:lpstr>A few other aspects of UARTs</vt:lpstr>
      <vt:lpstr>UART baud rates</vt:lpstr>
      <vt:lpstr>Most common UART baud rates</vt:lpstr>
      <vt:lpstr>UART sampling rate</vt:lpstr>
      <vt:lpstr>UART flow control</vt:lpstr>
      <vt:lpstr>UART error conditions</vt:lpstr>
      <vt:lpstr>Detecting errors with parity</vt:lpstr>
      <vt:lpstr>UART Pros and Cons</vt:lpstr>
      <vt:lpstr>Longer Decoding Example (no parity bits)</vt:lpstr>
      <vt:lpstr>Longer Decoding Example</vt:lpstr>
      <vt:lpstr>Break + Longer Decoding Example</vt:lpstr>
      <vt:lpstr>Break + Longer Decoding Example</vt:lpstr>
      <vt:lpstr>Break + Longer Decoding Example</vt:lpstr>
      <vt:lpstr>Real-world signals don’t have the guides</vt:lpstr>
      <vt:lpstr>UART to USB bridge</vt:lpstr>
      <vt:lpstr>Typical UART configurations</vt:lpstr>
      <vt:lpstr>Outline</vt:lpstr>
      <vt:lpstr>Which UART peripheral?</vt:lpstr>
      <vt:lpstr>UARTE Peripheral</vt:lpstr>
      <vt:lpstr>UARTE peripheral</vt:lpstr>
      <vt:lpstr>UARTE peripheral</vt:lpstr>
      <vt:lpstr>UARTE peripheral</vt:lpstr>
      <vt:lpstr>UARTE peripheral</vt:lpstr>
      <vt:lpstr>UARTE baudrates</vt:lpstr>
      <vt:lpstr>UARTE driver code</vt:lpstr>
      <vt:lpstr>boards/microbit_v2/microbit_retarget.c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Wired Communication: UART</dc:title>
  <dc:creator>Branden Ghena</dc:creator>
  <cp:lastModifiedBy>Branden Ghena</cp:lastModifiedBy>
  <cp:revision>14</cp:revision>
  <dcterms:created xsi:type="dcterms:W3CDTF">2021-05-04T03:11:56Z</dcterms:created>
  <dcterms:modified xsi:type="dcterms:W3CDTF">2025-10-28T20:17:03Z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0x0101002302271A1F7FBE4797F4CACB57B9306D</vt:lpwstr>
  </property>
</Properties>
</file>