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1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52"/>
  </p:notesMasterIdLst>
  <p:sldIdLst>
    <p:sldId id="256" r:id="rId2"/>
    <p:sldId id="403" r:id="rId3"/>
    <p:sldId id="264" r:id="rId4"/>
    <p:sldId id="452" r:id="rId5"/>
    <p:sldId id="388" r:id="rId6"/>
    <p:sldId id="394" r:id="rId7"/>
    <p:sldId id="391" r:id="rId8"/>
    <p:sldId id="392" r:id="rId9"/>
    <p:sldId id="383" r:id="rId10"/>
    <p:sldId id="389" r:id="rId11"/>
    <p:sldId id="396" r:id="rId12"/>
    <p:sldId id="435" r:id="rId13"/>
    <p:sldId id="395" r:id="rId14"/>
    <p:sldId id="451" r:id="rId15"/>
    <p:sldId id="385" r:id="rId16"/>
    <p:sldId id="420" r:id="rId17"/>
    <p:sldId id="418" r:id="rId18"/>
    <p:sldId id="387" r:id="rId19"/>
    <p:sldId id="400" r:id="rId20"/>
    <p:sldId id="401" r:id="rId21"/>
    <p:sldId id="404" r:id="rId22"/>
    <p:sldId id="402" r:id="rId23"/>
    <p:sldId id="417" r:id="rId24"/>
    <p:sldId id="432" r:id="rId25"/>
    <p:sldId id="433" r:id="rId26"/>
    <p:sldId id="450" r:id="rId27"/>
    <p:sldId id="434" r:id="rId28"/>
    <p:sldId id="397" r:id="rId29"/>
    <p:sldId id="398" r:id="rId30"/>
    <p:sldId id="411" r:id="rId31"/>
    <p:sldId id="405" r:id="rId32"/>
    <p:sldId id="407" r:id="rId33"/>
    <p:sldId id="408" r:id="rId34"/>
    <p:sldId id="409" r:id="rId35"/>
    <p:sldId id="406" r:id="rId36"/>
    <p:sldId id="439" r:id="rId37"/>
    <p:sldId id="443" r:id="rId38"/>
    <p:sldId id="438" r:id="rId39"/>
    <p:sldId id="410" r:id="rId40"/>
    <p:sldId id="412" r:id="rId41"/>
    <p:sldId id="413" r:id="rId42"/>
    <p:sldId id="436" r:id="rId43"/>
    <p:sldId id="437" r:id="rId44"/>
    <p:sldId id="440" r:id="rId45"/>
    <p:sldId id="441" r:id="rId46"/>
    <p:sldId id="445" r:id="rId47"/>
    <p:sldId id="446" r:id="rId48"/>
    <p:sldId id="447" r:id="rId49"/>
    <p:sldId id="448" r:id="rId50"/>
    <p:sldId id="449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403"/>
            <p14:sldId id="264"/>
          </p14:sldIdLst>
        </p14:section>
        <p14:section name="Digital-to-Analog Converters" id="{B55B8E8C-5EAB-4A1E-A4E9-AE5E896E46FA}">
          <p14:sldIdLst>
            <p14:sldId id="452"/>
            <p14:sldId id="388"/>
            <p14:sldId id="394"/>
            <p14:sldId id="391"/>
            <p14:sldId id="392"/>
            <p14:sldId id="383"/>
            <p14:sldId id="389"/>
            <p14:sldId id="396"/>
            <p14:sldId id="435"/>
            <p14:sldId id="395"/>
          </p14:sldIdLst>
        </p14:section>
        <p14:section name="Pulse-Width Modulation" id="{B3FEFABE-249F-408E-AD5C-1D267F5E069D}">
          <p14:sldIdLst>
            <p14:sldId id="451"/>
            <p14:sldId id="385"/>
            <p14:sldId id="420"/>
            <p14:sldId id="418"/>
            <p14:sldId id="387"/>
            <p14:sldId id="400"/>
            <p14:sldId id="401"/>
            <p14:sldId id="404"/>
            <p14:sldId id="402"/>
            <p14:sldId id="417"/>
            <p14:sldId id="432"/>
            <p14:sldId id="433"/>
          </p14:sldIdLst>
        </p14:section>
        <p14:section name="nRF52 PWM" id="{4517A366-D2DC-4293-AFB7-5ADEE2D372F7}">
          <p14:sldIdLst>
            <p14:sldId id="450"/>
            <p14:sldId id="434"/>
            <p14:sldId id="397"/>
            <p14:sldId id="398"/>
            <p14:sldId id="411"/>
            <p14:sldId id="405"/>
            <p14:sldId id="407"/>
            <p14:sldId id="408"/>
            <p14:sldId id="409"/>
            <p14:sldId id="406"/>
            <p14:sldId id="439"/>
            <p14:sldId id="443"/>
          </p14:sldIdLst>
        </p14:section>
        <p14:section name="Using PWM" id="{D8CF6912-1CE4-4384-A373-201D2CE76E22}">
          <p14:sldIdLst>
            <p14:sldId id="438"/>
            <p14:sldId id="410"/>
            <p14:sldId id="412"/>
            <p14:sldId id="413"/>
            <p14:sldId id="436"/>
            <p14:sldId id="437"/>
            <p14:sldId id="440"/>
            <p14:sldId id="441"/>
            <p14:sldId id="445"/>
            <p14:sldId id="446"/>
            <p14:sldId id="447"/>
            <p14:sldId id="448"/>
          </p14:sldIdLst>
        </p14:section>
        <p14:section name="Wrapup" id="{29A7F866-9DA9-446B-8359-CE426CB89C7A}">
          <p14:sldIdLst>
            <p14:sldId id="44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9" autoAdjust="0"/>
    <p:restoredTop sz="97440" autoAdjust="0"/>
  </p:normalViewPr>
  <p:slideViewPr>
    <p:cSldViewPr snapToGrid="0">
      <p:cViewPr varScale="1">
        <p:scale>
          <a:sx n="83" d="100"/>
          <a:sy n="83" d="100"/>
        </p:scale>
        <p:origin x="90" y="183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381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>
                  <a:lumMod val="75000"/>
                </a:schemeClr>
              </a:solidFill>
              <a:ln w="9525">
                <a:noFill/>
              </a:ln>
              <a:effectLst/>
            </c:spPr>
          </c:marker>
          <c:xVal>
            <c:numRef>
              <c:f>Sheet1!$B$1:$B$360</c:f>
              <c:numCache>
                <c:formatCode>General</c:formatCode>
                <c:ptCount val="360"/>
                <c:pt idx="0">
                  <c:v>0</c:v>
                </c:pt>
                <c:pt idx="1">
                  <c:v>4.6296296296296294E-2</c:v>
                </c:pt>
                <c:pt idx="2">
                  <c:v>9.2592592592592587E-2</c:v>
                </c:pt>
                <c:pt idx="3">
                  <c:v>0.1388888888888889</c:v>
                </c:pt>
                <c:pt idx="4">
                  <c:v>0.18518518518518517</c:v>
                </c:pt>
                <c:pt idx="5">
                  <c:v>0.23148148148148145</c:v>
                </c:pt>
                <c:pt idx="6">
                  <c:v>0.27777777777777779</c:v>
                </c:pt>
                <c:pt idx="7">
                  <c:v>0.32407407407407407</c:v>
                </c:pt>
                <c:pt idx="8">
                  <c:v>0.37037037037037035</c:v>
                </c:pt>
                <c:pt idx="9">
                  <c:v>0.41666666666666663</c:v>
                </c:pt>
                <c:pt idx="10">
                  <c:v>0.46296296296296291</c:v>
                </c:pt>
                <c:pt idx="11">
                  <c:v>0.50925925925925919</c:v>
                </c:pt>
                <c:pt idx="12">
                  <c:v>0.55555555555555558</c:v>
                </c:pt>
                <c:pt idx="13">
                  <c:v>0.60185185185185175</c:v>
                </c:pt>
                <c:pt idx="14">
                  <c:v>0.64814814814814814</c:v>
                </c:pt>
                <c:pt idx="15">
                  <c:v>0.69444444444444431</c:v>
                </c:pt>
                <c:pt idx="16">
                  <c:v>0.7407407407407407</c:v>
                </c:pt>
                <c:pt idx="17">
                  <c:v>0.78703703703703709</c:v>
                </c:pt>
                <c:pt idx="18">
                  <c:v>0.83333333333333326</c:v>
                </c:pt>
                <c:pt idx="19">
                  <c:v>0.87962962962962965</c:v>
                </c:pt>
                <c:pt idx="20">
                  <c:v>0.92592592592592582</c:v>
                </c:pt>
                <c:pt idx="21">
                  <c:v>0.97222222222222221</c:v>
                </c:pt>
                <c:pt idx="22">
                  <c:v>1.0185185185185184</c:v>
                </c:pt>
                <c:pt idx="23">
                  <c:v>1.0648148148148147</c:v>
                </c:pt>
                <c:pt idx="24">
                  <c:v>1.1111111111111112</c:v>
                </c:pt>
                <c:pt idx="25">
                  <c:v>1.1574074074074074</c:v>
                </c:pt>
                <c:pt idx="26">
                  <c:v>1.2037037037037035</c:v>
                </c:pt>
                <c:pt idx="27">
                  <c:v>1.25</c:v>
                </c:pt>
                <c:pt idx="28">
                  <c:v>1.2962962962962963</c:v>
                </c:pt>
                <c:pt idx="29">
                  <c:v>1.3425925925925926</c:v>
                </c:pt>
                <c:pt idx="30">
                  <c:v>1.3888888888888886</c:v>
                </c:pt>
                <c:pt idx="31">
                  <c:v>1.4351851851851851</c:v>
                </c:pt>
                <c:pt idx="32">
                  <c:v>1.4814814814814814</c:v>
                </c:pt>
                <c:pt idx="33">
                  <c:v>1.5277777777777777</c:v>
                </c:pt>
                <c:pt idx="34">
                  <c:v>1.5740740740740742</c:v>
                </c:pt>
                <c:pt idx="35">
                  <c:v>1.6203703703703702</c:v>
                </c:pt>
                <c:pt idx="36">
                  <c:v>1.6666666666666665</c:v>
                </c:pt>
                <c:pt idx="37">
                  <c:v>1.7129629629629628</c:v>
                </c:pt>
                <c:pt idx="38">
                  <c:v>1.7592592592592593</c:v>
                </c:pt>
                <c:pt idx="39">
                  <c:v>1.8055555555555556</c:v>
                </c:pt>
                <c:pt idx="40">
                  <c:v>1.8518518518518516</c:v>
                </c:pt>
                <c:pt idx="41">
                  <c:v>1.8981481481481481</c:v>
                </c:pt>
                <c:pt idx="42">
                  <c:v>1.9444444444444444</c:v>
                </c:pt>
                <c:pt idx="43">
                  <c:v>1.9907407407407409</c:v>
                </c:pt>
                <c:pt idx="44">
                  <c:v>2.0370370370370368</c:v>
                </c:pt>
                <c:pt idx="45">
                  <c:v>2.0833333333333335</c:v>
                </c:pt>
                <c:pt idx="46">
                  <c:v>2.1296296296296293</c:v>
                </c:pt>
                <c:pt idx="47">
                  <c:v>2.1759259259259256</c:v>
                </c:pt>
                <c:pt idx="48">
                  <c:v>2.2222222222222223</c:v>
                </c:pt>
                <c:pt idx="49">
                  <c:v>2.2685185185185182</c:v>
                </c:pt>
                <c:pt idx="50">
                  <c:v>2.3148148148148149</c:v>
                </c:pt>
                <c:pt idx="51">
                  <c:v>2.3611111111111112</c:v>
                </c:pt>
                <c:pt idx="52">
                  <c:v>2.407407407407407</c:v>
                </c:pt>
                <c:pt idx="53">
                  <c:v>2.4537037037037037</c:v>
                </c:pt>
                <c:pt idx="54">
                  <c:v>2.5</c:v>
                </c:pt>
                <c:pt idx="55">
                  <c:v>2.5462962962962963</c:v>
                </c:pt>
                <c:pt idx="56">
                  <c:v>2.5925925925925926</c:v>
                </c:pt>
                <c:pt idx="57">
                  <c:v>2.6388888888888888</c:v>
                </c:pt>
                <c:pt idx="58">
                  <c:v>2.6851851851851851</c:v>
                </c:pt>
                <c:pt idx="59">
                  <c:v>2.7314814814814814</c:v>
                </c:pt>
                <c:pt idx="60">
                  <c:v>2.7777777777777772</c:v>
                </c:pt>
                <c:pt idx="61">
                  <c:v>2.824074074074074</c:v>
                </c:pt>
                <c:pt idx="62">
                  <c:v>2.8703703703703702</c:v>
                </c:pt>
                <c:pt idx="63">
                  <c:v>2.9166666666666665</c:v>
                </c:pt>
                <c:pt idx="64">
                  <c:v>2.9629629629629628</c:v>
                </c:pt>
                <c:pt idx="65">
                  <c:v>3.0092592592592591</c:v>
                </c:pt>
                <c:pt idx="66">
                  <c:v>3.0555555555555554</c:v>
                </c:pt>
                <c:pt idx="67">
                  <c:v>3.1018518518518516</c:v>
                </c:pt>
                <c:pt idx="68">
                  <c:v>3.1481481481481484</c:v>
                </c:pt>
                <c:pt idx="69">
                  <c:v>3.1944444444444442</c:v>
                </c:pt>
                <c:pt idx="70">
                  <c:v>3.2407407407407405</c:v>
                </c:pt>
                <c:pt idx="71">
                  <c:v>3.2870370370370368</c:v>
                </c:pt>
                <c:pt idx="72">
                  <c:v>3.333333333333333</c:v>
                </c:pt>
                <c:pt idx="73">
                  <c:v>3.3796296296296298</c:v>
                </c:pt>
                <c:pt idx="74">
                  <c:v>3.4259259259259256</c:v>
                </c:pt>
                <c:pt idx="75">
                  <c:v>3.4722222222222219</c:v>
                </c:pt>
                <c:pt idx="76">
                  <c:v>3.5185185185185186</c:v>
                </c:pt>
                <c:pt idx="77">
                  <c:v>3.5648148148148144</c:v>
                </c:pt>
                <c:pt idx="78">
                  <c:v>3.6111111111111112</c:v>
                </c:pt>
                <c:pt idx="79">
                  <c:v>3.6574074074074074</c:v>
                </c:pt>
                <c:pt idx="80">
                  <c:v>3.7037037037037033</c:v>
                </c:pt>
                <c:pt idx="81">
                  <c:v>3.75</c:v>
                </c:pt>
                <c:pt idx="82">
                  <c:v>3.7962962962962963</c:v>
                </c:pt>
                <c:pt idx="83">
                  <c:v>3.8425925925925921</c:v>
                </c:pt>
                <c:pt idx="84">
                  <c:v>3.8888888888888888</c:v>
                </c:pt>
                <c:pt idx="85">
                  <c:v>3.9351851851851847</c:v>
                </c:pt>
                <c:pt idx="86">
                  <c:v>3.9814814814814818</c:v>
                </c:pt>
                <c:pt idx="87">
                  <c:v>4.0277777777777777</c:v>
                </c:pt>
                <c:pt idx="88">
                  <c:v>4.0740740740740735</c:v>
                </c:pt>
                <c:pt idx="89">
                  <c:v>4.1203703703703702</c:v>
                </c:pt>
                <c:pt idx="90">
                  <c:v>4.166666666666667</c:v>
                </c:pt>
                <c:pt idx="91">
                  <c:v>4.2129629629629628</c:v>
                </c:pt>
                <c:pt idx="92">
                  <c:v>4.2592592592592586</c:v>
                </c:pt>
                <c:pt idx="93">
                  <c:v>4.3055555555555554</c:v>
                </c:pt>
                <c:pt idx="94">
                  <c:v>4.3518518518518512</c:v>
                </c:pt>
                <c:pt idx="95">
                  <c:v>4.3981481481481479</c:v>
                </c:pt>
                <c:pt idx="96">
                  <c:v>4.4444444444444446</c:v>
                </c:pt>
                <c:pt idx="97">
                  <c:v>4.4907407407407405</c:v>
                </c:pt>
                <c:pt idx="98">
                  <c:v>4.5370370370370363</c:v>
                </c:pt>
                <c:pt idx="99">
                  <c:v>4.583333333333333</c:v>
                </c:pt>
                <c:pt idx="100">
                  <c:v>4.6296296296296298</c:v>
                </c:pt>
                <c:pt idx="101">
                  <c:v>4.6759259259259256</c:v>
                </c:pt>
                <c:pt idx="102">
                  <c:v>4.7222222222222223</c:v>
                </c:pt>
                <c:pt idx="103">
                  <c:v>4.7685185185185182</c:v>
                </c:pt>
                <c:pt idx="104">
                  <c:v>4.814814814814814</c:v>
                </c:pt>
                <c:pt idx="105">
                  <c:v>4.8611111111111116</c:v>
                </c:pt>
                <c:pt idx="106">
                  <c:v>4.9074074074074074</c:v>
                </c:pt>
                <c:pt idx="107">
                  <c:v>4.9537037037037033</c:v>
                </c:pt>
                <c:pt idx="108">
                  <c:v>5</c:v>
                </c:pt>
                <c:pt idx="109">
                  <c:v>5.0462962962962958</c:v>
                </c:pt>
                <c:pt idx="110">
                  <c:v>5.0925925925925926</c:v>
                </c:pt>
                <c:pt idx="111">
                  <c:v>5.1388888888888893</c:v>
                </c:pt>
                <c:pt idx="112">
                  <c:v>5.1851851851851851</c:v>
                </c:pt>
                <c:pt idx="113">
                  <c:v>5.231481481481481</c:v>
                </c:pt>
                <c:pt idx="114">
                  <c:v>5.2777777777777777</c:v>
                </c:pt>
                <c:pt idx="115">
                  <c:v>5.3240740740740735</c:v>
                </c:pt>
                <c:pt idx="116">
                  <c:v>5.3703703703703702</c:v>
                </c:pt>
                <c:pt idx="117">
                  <c:v>5.4166666666666661</c:v>
                </c:pt>
                <c:pt idx="118">
                  <c:v>5.4629629629629628</c:v>
                </c:pt>
                <c:pt idx="119">
                  <c:v>5.5092592592592586</c:v>
                </c:pt>
                <c:pt idx="120">
                  <c:v>5.5555555555555545</c:v>
                </c:pt>
                <c:pt idx="121">
                  <c:v>5.6018518518518521</c:v>
                </c:pt>
                <c:pt idx="122">
                  <c:v>5.6481481481481479</c:v>
                </c:pt>
                <c:pt idx="123">
                  <c:v>5.6944444444444438</c:v>
                </c:pt>
                <c:pt idx="124">
                  <c:v>5.7407407407407405</c:v>
                </c:pt>
                <c:pt idx="125">
                  <c:v>5.7870370370370363</c:v>
                </c:pt>
                <c:pt idx="126">
                  <c:v>5.833333333333333</c:v>
                </c:pt>
                <c:pt idx="127">
                  <c:v>5.8796296296296298</c:v>
                </c:pt>
                <c:pt idx="128">
                  <c:v>5.9259259259259256</c:v>
                </c:pt>
                <c:pt idx="129">
                  <c:v>5.9722222222222214</c:v>
                </c:pt>
                <c:pt idx="130">
                  <c:v>6.0185185185185182</c:v>
                </c:pt>
                <c:pt idx="131">
                  <c:v>6.0648148148148149</c:v>
                </c:pt>
                <c:pt idx="132">
                  <c:v>6.1111111111111107</c:v>
                </c:pt>
                <c:pt idx="133">
                  <c:v>6.1574074074074074</c:v>
                </c:pt>
                <c:pt idx="134">
                  <c:v>6.2037037037037033</c:v>
                </c:pt>
                <c:pt idx="135">
                  <c:v>6.2499999999999991</c:v>
                </c:pt>
                <c:pt idx="136">
                  <c:v>6.2962962962962967</c:v>
                </c:pt>
                <c:pt idx="137">
                  <c:v>6.3425925925925926</c:v>
                </c:pt>
                <c:pt idx="138">
                  <c:v>6.3888888888888884</c:v>
                </c:pt>
                <c:pt idx="139">
                  <c:v>6.4351851851851851</c:v>
                </c:pt>
                <c:pt idx="140">
                  <c:v>6.481481481481481</c:v>
                </c:pt>
                <c:pt idx="141">
                  <c:v>6.5277777777777777</c:v>
                </c:pt>
                <c:pt idx="142">
                  <c:v>6.5740740740740735</c:v>
                </c:pt>
                <c:pt idx="143">
                  <c:v>6.6203703703703702</c:v>
                </c:pt>
                <c:pt idx="144">
                  <c:v>6.6666666666666661</c:v>
                </c:pt>
                <c:pt idx="145">
                  <c:v>6.7129629629629619</c:v>
                </c:pt>
                <c:pt idx="146">
                  <c:v>6.7592592592592595</c:v>
                </c:pt>
                <c:pt idx="147">
                  <c:v>6.8055555555555554</c:v>
                </c:pt>
                <c:pt idx="148">
                  <c:v>6.8518518518518512</c:v>
                </c:pt>
                <c:pt idx="149">
                  <c:v>6.8981481481481479</c:v>
                </c:pt>
                <c:pt idx="150">
                  <c:v>6.9444444444444438</c:v>
                </c:pt>
                <c:pt idx="151">
                  <c:v>6.9907407407407405</c:v>
                </c:pt>
                <c:pt idx="152">
                  <c:v>7.0370370370370372</c:v>
                </c:pt>
                <c:pt idx="153">
                  <c:v>7.083333333333333</c:v>
                </c:pt>
                <c:pt idx="154">
                  <c:v>7.1296296296296289</c:v>
                </c:pt>
                <c:pt idx="155">
                  <c:v>7.1759259259259256</c:v>
                </c:pt>
                <c:pt idx="156">
                  <c:v>7.2222222222222223</c:v>
                </c:pt>
                <c:pt idx="157">
                  <c:v>7.2685185185185182</c:v>
                </c:pt>
                <c:pt idx="158">
                  <c:v>7.3148148148148149</c:v>
                </c:pt>
                <c:pt idx="159">
                  <c:v>7.3611111111111107</c:v>
                </c:pt>
                <c:pt idx="160">
                  <c:v>7.4074074074074066</c:v>
                </c:pt>
                <c:pt idx="161">
                  <c:v>7.4537037037037033</c:v>
                </c:pt>
                <c:pt idx="162">
                  <c:v>7.5</c:v>
                </c:pt>
                <c:pt idx="163">
                  <c:v>7.5462962962962958</c:v>
                </c:pt>
                <c:pt idx="164">
                  <c:v>7.5925925925925926</c:v>
                </c:pt>
                <c:pt idx="165">
                  <c:v>7.6388888888888884</c:v>
                </c:pt>
                <c:pt idx="166">
                  <c:v>7.6851851851851842</c:v>
                </c:pt>
                <c:pt idx="167">
                  <c:v>7.731481481481481</c:v>
                </c:pt>
                <c:pt idx="168">
                  <c:v>7.7777777777777777</c:v>
                </c:pt>
                <c:pt idx="169">
                  <c:v>7.8240740740740735</c:v>
                </c:pt>
                <c:pt idx="170">
                  <c:v>7.8703703703703694</c:v>
                </c:pt>
                <c:pt idx="171">
                  <c:v>7.9166666666666652</c:v>
                </c:pt>
                <c:pt idx="172">
                  <c:v>7.9629629629629637</c:v>
                </c:pt>
                <c:pt idx="173">
                  <c:v>8.0092592592592595</c:v>
                </c:pt>
                <c:pt idx="174">
                  <c:v>8.0555555555555554</c:v>
                </c:pt>
                <c:pt idx="175">
                  <c:v>8.1018518518518512</c:v>
                </c:pt>
                <c:pt idx="176">
                  <c:v>8.148148148148147</c:v>
                </c:pt>
                <c:pt idx="177">
                  <c:v>8.1944444444444429</c:v>
                </c:pt>
                <c:pt idx="178">
                  <c:v>8.2407407407407405</c:v>
                </c:pt>
                <c:pt idx="179">
                  <c:v>8.2870370370370381</c:v>
                </c:pt>
                <c:pt idx="180">
                  <c:v>8.3333333333333339</c:v>
                </c:pt>
                <c:pt idx="181">
                  <c:v>8.3796296296296298</c:v>
                </c:pt>
                <c:pt idx="182">
                  <c:v>8.4259259259259256</c:v>
                </c:pt>
                <c:pt idx="183">
                  <c:v>8.4722222222222214</c:v>
                </c:pt>
                <c:pt idx="184">
                  <c:v>8.5185185185185173</c:v>
                </c:pt>
                <c:pt idx="185">
                  <c:v>8.5648148148148149</c:v>
                </c:pt>
                <c:pt idx="186">
                  <c:v>8.6111111111111107</c:v>
                </c:pt>
                <c:pt idx="187">
                  <c:v>8.6574074074074066</c:v>
                </c:pt>
                <c:pt idx="188">
                  <c:v>8.7037037037037024</c:v>
                </c:pt>
                <c:pt idx="189">
                  <c:v>8.7499999999999982</c:v>
                </c:pt>
                <c:pt idx="190">
                  <c:v>8.7962962962962958</c:v>
                </c:pt>
                <c:pt idx="191">
                  <c:v>8.8425925925925934</c:v>
                </c:pt>
                <c:pt idx="192">
                  <c:v>8.8888888888888893</c:v>
                </c:pt>
                <c:pt idx="193">
                  <c:v>8.9351851851851851</c:v>
                </c:pt>
                <c:pt idx="194">
                  <c:v>8.981481481481481</c:v>
                </c:pt>
                <c:pt idx="195">
                  <c:v>9.0277777777777768</c:v>
                </c:pt>
                <c:pt idx="196">
                  <c:v>9.0740740740740726</c:v>
                </c:pt>
                <c:pt idx="197">
                  <c:v>9.1203703703703702</c:v>
                </c:pt>
                <c:pt idx="198">
                  <c:v>9.1666666666666661</c:v>
                </c:pt>
                <c:pt idx="199">
                  <c:v>9.2129629629629619</c:v>
                </c:pt>
                <c:pt idx="200">
                  <c:v>9.2592592592592595</c:v>
                </c:pt>
                <c:pt idx="201">
                  <c:v>9.3055555555555554</c:v>
                </c:pt>
                <c:pt idx="202">
                  <c:v>9.3518518518518512</c:v>
                </c:pt>
                <c:pt idx="203">
                  <c:v>9.3981481481481488</c:v>
                </c:pt>
                <c:pt idx="204">
                  <c:v>9.4444444444444446</c:v>
                </c:pt>
                <c:pt idx="205">
                  <c:v>9.4907407407407405</c:v>
                </c:pt>
                <c:pt idx="206">
                  <c:v>9.5370370370370363</c:v>
                </c:pt>
                <c:pt idx="207">
                  <c:v>9.5833333333333321</c:v>
                </c:pt>
                <c:pt idx="208">
                  <c:v>9.629629629629628</c:v>
                </c:pt>
                <c:pt idx="209">
                  <c:v>9.6759259259259238</c:v>
                </c:pt>
                <c:pt idx="210">
                  <c:v>9.7222222222222232</c:v>
                </c:pt>
                <c:pt idx="211">
                  <c:v>9.768518518518519</c:v>
                </c:pt>
                <c:pt idx="212">
                  <c:v>9.8148148148148149</c:v>
                </c:pt>
                <c:pt idx="213">
                  <c:v>9.8611111111111107</c:v>
                </c:pt>
                <c:pt idx="214">
                  <c:v>9.9074074074074066</c:v>
                </c:pt>
                <c:pt idx="215">
                  <c:v>9.9537037037037024</c:v>
                </c:pt>
                <c:pt idx="216">
                  <c:v>10</c:v>
                </c:pt>
                <c:pt idx="217">
                  <c:v>10.046296296296296</c:v>
                </c:pt>
                <c:pt idx="218">
                  <c:v>10.092592592592592</c:v>
                </c:pt>
                <c:pt idx="219">
                  <c:v>10.138888888888888</c:v>
                </c:pt>
                <c:pt idx="220">
                  <c:v>10.185185185185185</c:v>
                </c:pt>
                <c:pt idx="221">
                  <c:v>10.231481481481481</c:v>
                </c:pt>
                <c:pt idx="222">
                  <c:v>10.277777777777779</c:v>
                </c:pt>
                <c:pt idx="223">
                  <c:v>10.324074074074074</c:v>
                </c:pt>
                <c:pt idx="224">
                  <c:v>10.37037037037037</c:v>
                </c:pt>
                <c:pt idx="225">
                  <c:v>10.416666666666666</c:v>
                </c:pt>
                <c:pt idx="226">
                  <c:v>10.462962962962962</c:v>
                </c:pt>
                <c:pt idx="227">
                  <c:v>10.509259259259258</c:v>
                </c:pt>
                <c:pt idx="228">
                  <c:v>10.555555555555555</c:v>
                </c:pt>
                <c:pt idx="229">
                  <c:v>10.601851851851851</c:v>
                </c:pt>
                <c:pt idx="230">
                  <c:v>10.648148148148147</c:v>
                </c:pt>
                <c:pt idx="231">
                  <c:v>10.694444444444445</c:v>
                </c:pt>
                <c:pt idx="232">
                  <c:v>10.74074074074074</c:v>
                </c:pt>
                <c:pt idx="233">
                  <c:v>10.787037037037036</c:v>
                </c:pt>
                <c:pt idx="234">
                  <c:v>10.833333333333332</c:v>
                </c:pt>
                <c:pt idx="235">
                  <c:v>10.87962962962963</c:v>
                </c:pt>
                <c:pt idx="236">
                  <c:v>10.925925925925926</c:v>
                </c:pt>
                <c:pt idx="237">
                  <c:v>10.972222222222221</c:v>
                </c:pt>
                <c:pt idx="238">
                  <c:v>11.018518518518517</c:v>
                </c:pt>
                <c:pt idx="239">
                  <c:v>11.064814814814813</c:v>
                </c:pt>
                <c:pt idx="240">
                  <c:v>11.111111111111109</c:v>
                </c:pt>
                <c:pt idx="241">
                  <c:v>11.157407407407408</c:v>
                </c:pt>
                <c:pt idx="242">
                  <c:v>11.203703703703704</c:v>
                </c:pt>
                <c:pt idx="243">
                  <c:v>11.25</c:v>
                </c:pt>
                <c:pt idx="244">
                  <c:v>11.296296296296296</c:v>
                </c:pt>
                <c:pt idx="245">
                  <c:v>11.342592592592592</c:v>
                </c:pt>
                <c:pt idx="246">
                  <c:v>11.388888888888888</c:v>
                </c:pt>
                <c:pt idx="247">
                  <c:v>11.435185185185185</c:v>
                </c:pt>
                <c:pt idx="248">
                  <c:v>11.481481481481481</c:v>
                </c:pt>
                <c:pt idx="249">
                  <c:v>11.527777777777777</c:v>
                </c:pt>
                <c:pt idx="250">
                  <c:v>11.574074074074073</c:v>
                </c:pt>
                <c:pt idx="251">
                  <c:v>11.62037037037037</c:v>
                </c:pt>
                <c:pt idx="252">
                  <c:v>11.666666666666666</c:v>
                </c:pt>
                <c:pt idx="253">
                  <c:v>11.712962962962964</c:v>
                </c:pt>
                <c:pt idx="254">
                  <c:v>11.75925925925926</c:v>
                </c:pt>
                <c:pt idx="255">
                  <c:v>11.805555555555555</c:v>
                </c:pt>
                <c:pt idx="256">
                  <c:v>11.851851851851851</c:v>
                </c:pt>
                <c:pt idx="257">
                  <c:v>11.898148148148147</c:v>
                </c:pt>
                <c:pt idx="258">
                  <c:v>11.944444444444443</c:v>
                </c:pt>
                <c:pt idx="259">
                  <c:v>11.990740740740739</c:v>
                </c:pt>
                <c:pt idx="260">
                  <c:v>12.037037037037036</c:v>
                </c:pt>
                <c:pt idx="261">
                  <c:v>12.083333333333334</c:v>
                </c:pt>
                <c:pt idx="262">
                  <c:v>12.12962962962963</c:v>
                </c:pt>
                <c:pt idx="263">
                  <c:v>12.175925925925926</c:v>
                </c:pt>
                <c:pt idx="264">
                  <c:v>12.222222222222221</c:v>
                </c:pt>
                <c:pt idx="265">
                  <c:v>12.268518518518517</c:v>
                </c:pt>
                <c:pt idx="266">
                  <c:v>12.314814814814815</c:v>
                </c:pt>
                <c:pt idx="267">
                  <c:v>12.361111111111111</c:v>
                </c:pt>
                <c:pt idx="268">
                  <c:v>12.407407407407407</c:v>
                </c:pt>
                <c:pt idx="269">
                  <c:v>12.453703703703702</c:v>
                </c:pt>
                <c:pt idx="270">
                  <c:v>12.499999999999998</c:v>
                </c:pt>
                <c:pt idx="271">
                  <c:v>12.546296296296296</c:v>
                </c:pt>
                <c:pt idx="272">
                  <c:v>12.592592592592593</c:v>
                </c:pt>
                <c:pt idx="273">
                  <c:v>12.638888888888889</c:v>
                </c:pt>
                <c:pt idx="274">
                  <c:v>12.685185185185185</c:v>
                </c:pt>
                <c:pt idx="275">
                  <c:v>12.731481481481481</c:v>
                </c:pt>
                <c:pt idx="276">
                  <c:v>12.777777777777777</c:v>
                </c:pt>
                <c:pt idx="277">
                  <c:v>12.824074074074073</c:v>
                </c:pt>
                <c:pt idx="278">
                  <c:v>12.87037037037037</c:v>
                </c:pt>
                <c:pt idx="279">
                  <c:v>12.916666666666666</c:v>
                </c:pt>
                <c:pt idx="280">
                  <c:v>12.962962962962962</c:v>
                </c:pt>
                <c:pt idx="281">
                  <c:v>13.009259259259258</c:v>
                </c:pt>
                <c:pt idx="282">
                  <c:v>13.055555555555555</c:v>
                </c:pt>
                <c:pt idx="283">
                  <c:v>13.101851851851851</c:v>
                </c:pt>
                <c:pt idx="284">
                  <c:v>13.148148148148147</c:v>
                </c:pt>
                <c:pt idx="285">
                  <c:v>13.194444444444445</c:v>
                </c:pt>
                <c:pt idx="286">
                  <c:v>13.24074074074074</c:v>
                </c:pt>
                <c:pt idx="287">
                  <c:v>13.287037037037036</c:v>
                </c:pt>
                <c:pt idx="288">
                  <c:v>13.333333333333332</c:v>
                </c:pt>
                <c:pt idx="289">
                  <c:v>13.379629629629628</c:v>
                </c:pt>
                <c:pt idx="290">
                  <c:v>13.425925925925924</c:v>
                </c:pt>
                <c:pt idx="291">
                  <c:v>13.472222222222221</c:v>
                </c:pt>
                <c:pt idx="292">
                  <c:v>13.518518518518519</c:v>
                </c:pt>
                <c:pt idx="293">
                  <c:v>13.564814814814815</c:v>
                </c:pt>
                <c:pt idx="294">
                  <c:v>13.611111111111111</c:v>
                </c:pt>
                <c:pt idx="295">
                  <c:v>13.657407407407407</c:v>
                </c:pt>
                <c:pt idx="296">
                  <c:v>13.703703703703702</c:v>
                </c:pt>
                <c:pt idx="297">
                  <c:v>13.75</c:v>
                </c:pt>
                <c:pt idx="298">
                  <c:v>13.796296296296296</c:v>
                </c:pt>
                <c:pt idx="299">
                  <c:v>13.842592592592592</c:v>
                </c:pt>
                <c:pt idx="300">
                  <c:v>13.888888888888888</c:v>
                </c:pt>
                <c:pt idx="301">
                  <c:v>13.935185185185183</c:v>
                </c:pt>
                <c:pt idx="302">
                  <c:v>13.981481481481481</c:v>
                </c:pt>
                <c:pt idx="303">
                  <c:v>14.027777777777779</c:v>
                </c:pt>
                <c:pt idx="304">
                  <c:v>14.074074074074074</c:v>
                </c:pt>
                <c:pt idx="305">
                  <c:v>14.12037037037037</c:v>
                </c:pt>
                <c:pt idx="306">
                  <c:v>14.166666666666666</c:v>
                </c:pt>
                <c:pt idx="307">
                  <c:v>14.212962962962962</c:v>
                </c:pt>
                <c:pt idx="308">
                  <c:v>14.259259259259258</c:v>
                </c:pt>
                <c:pt idx="309">
                  <c:v>14.305555555555554</c:v>
                </c:pt>
                <c:pt idx="310">
                  <c:v>14.351851851851851</c:v>
                </c:pt>
                <c:pt idx="311">
                  <c:v>14.398148148148147</c:v>
                </c:pt>
                <c:pt idx="312">
                  <c:v>14.444444444444445</c:v>
                </c:pt>
                <c:pt idx="313">
                  <c:v>14.49074074074074</c:v>
                </c:pt>
                <c:pt idx="314">
                  <c:v>14.537037037037036</c:v>
                </c:pt>
                <c:pt idx="315">
                  <c:v>14.583333333333332</c:v>
                </c:pt>
                <c:pt idx="316">
                  <c:v>14.62962962962963</c:v>
                </c:pt>
                <c:pt idx="317">
                  <c:v>14.675925925925926</c:v>
                </c:pt>
                <c:pt idx="318">
                  <c:v>14.722222222222221</c:v>
                </c:pt>
                <c:pt idx="319">
                  <c:v>14.768518518518517</c:v>
                </c:pt>
                <c:pt idx="320">
                  <c:v>14.814814814814813</c:v>
                </c:pt>
                <c:pt idx="321">
                  <c:v>14.861111111111109</c:v>
                </c:pt>
                <c:pt idx="322">
                  <c:v>14.907407407407407</c:v>
                </c:pt>
                <c:pt idx="323">
                  <c:v>14.953703703703704</c:v>
                </c:pt>
                <c:pt idx="324">
                  <c:v>15</c:v>
                </c:pt>
                <c:pt idx="325">
                  <c:v>15.046296296296296</c:v>
                </c:pt>
                <c:pt idx="326">
                  <c:v>15.092592592592592</c:v>
                </c:pt>
                <c:pt idx="327">
                  <c:v>15.138888888888888</c:v>
                </c:pt>
                <c:pt idx="328">
                  <c:v>15.185185185185185</c:v>
                </c:pt>
                <c:pt idx="329">
                  <c:v>15.231481481481481</c:v>
                </c:pt>
                <c:pt idx="330">
                  <c:v>15.277777777777777</c:v>
                </c:pt>
                <c:pt idx="331">
                  <c:v>15.324074074074073</c:v>
                </c:pt>
                <c:pt idx="332">
                  <c:v>15.370370370370368</c:v>
                </c:pt>
                <c:pt idx="333">
                  <c:v>15.416666666666666</c:v>
                </c:pt>
                <c:pt idx="334">
                  <c:v>15.462962962962962</c:v>
                </c:pt>
                <c:pt idx="335">
                  <c:v>15.50925925925926</c:v>
                </c:pt>
                <c:pt idx="336">
                  <c:v>15.555555555555555</c:v>
                </c:pt>
                <c:pt idx="337">
                  <c:v>15.601851851851851</c:v>
                </c:pt>
                <c:pt idx="338">
                  <c:v>15.648148148148147</c:v>
                </c:pt>
                <c:pt idx="339">
                  <c:v>15.694444444444445</c:v>
                </c:pt>
                <c:pt idx="340">
                  <c:v>15.740740740740739</c:v>
                </c:pt>
                <c:pt idx="341">
                  <c:v>15.787037037037036</c:v>
                </c:pt>
                <c:pt idx="342">
                  <c:v>15.83333333333333</c:v>
                </c:pt>
                <c:pt idx="343">
                  <c:v>15.87962962962963</c:v>
                </c:pt>
                <c:pt idx="344">
                  <c:v>15.925925925925927</c:v>
                </c:pt>
                <c:pt idx="345">
                  <c:v>15.972222222222221</c:v>
                </c:pt>
                <c:pt idx="346">
                  <c:v>16.018518518518519</c:v>
                </c:pt>
                <c:pt idx="347">
                  <c:v>16.064814814814813</c:v>
                </c:pt>
                <c:pt idx="348">
                  <c:v>16.111111111111111</c:v>
                </c:pt>
                <c:pt idx="349">
                  <c:v>16.157407407407405</c:v>
                </c:pt>
                <c:pt idx="350">
                  <c:v>16.203703703703702</c:v>
                </c:pt>
                <c:pt idx="351">
                  <c:v>16.25</c:v>
                </c:pt>
                <c:pt idx="352">
                  <c:v>16.296296296296294</c:v>
                </c:pt>
                <c:pt idx="353">
                  <c:v>16.342592592592592</c:v>
                </c:pt>
                <c:pt idx="354">
                  <c:v>16.388888888888886</c:v>
                </c:pt>
                <c:pt idx="355">
                  <c:v>16.435185185185183</c:v>
                </c:pt>
                <c:pt idx="356">
                  <c:v>16.481481481481481</c:v>
                </c:pt>
                <c:pt idx="357">
                  <c:v>16.527777777777775</c:v>
                </c:pt>
                <c:pt idx="358">
                  <c:v>16.574074074074076</c:v>
                </c:pt>
                <c:pt idx="359">
                  <c:v>16.62037037037037</c:v>
                </c:pt>
              </c:numCache>
            </c:numRef>
          </c:xVal>
          <c:yVal>
            <c:numRef>
              <c:f>Sheet1!$C$1:$C$360</c:f>
              <c:numCache>
                <c:formatCode>General</c:formatCode>
                <c:ptCount val="360"/>
                <c:pt idx="0">
                  <c:v>1.65</c:v>
                </c:pt>
                <c:pt idx="1">
                  <c:v>1.6787964706215177</c:v>
                </c:pt>
                <c:pt idx="2">
                  <c:v>1.7075841695591265</c:v>
                </c:pt>
                <c:pt idx="3">
                  <c:v>1.7363543278008573</c:v>
                </c:pt>
                <c:pt idx="4">
                  <c:v>1.7650981816778066</c:v>
                </c:pt>
                <c:pt idx="5">
                  <c:v>1.7938069755336359</c:v>
                </c:pt>
                <c:pt idx="6">
                  <c:v>1.8224719643916281</c:v>
                </c:pt>
                <c:pt idx="7">
                  <c:v>1.8510844166184932</c:v>
                </c:pt>
                <c:pt idx="8">
                  <c:v>1.8796356165841079</c:v>
                </c:pt>
                <c:pt idx="9">
                  <c:v>1.9081168673163809</c:v>
                </c:pt>
                <c:pt idx="10">
                  <c:v>1.9365194931504348</c:v>
                </c:pt>
                <c:pt idx="11">
                  <c:v>1.9648348423712987</c:v>
                </c:pt>
                <c:pt idx="12">
                  <c:v>1.9930542898493027</c:v>
                </c:pt>
                <c:pt idx="13">
                  <c:v>2.021169239667377</c:v>
                </c:pt>
                <c:pt idx="14">
                  <c:v>2.0491711277394518</c:v>
                </c:pt>
                <c:pt idx="15">
                  <c:v>2.0770514244191594</c:v>
                </c:pt>
                <c:pt idx="16">
                  <c:v>2.1048016370980487</c:v>
                </c:pt>
                <c:pt idx="17">
                  <c:v>2.1324133127925156</c:v>
                </c:pt>
                <c:pt idx="18">
                  <c:v>2.1598780407186631</c:v>
                </c:pt>
                <c:pt idx="19">
                  <c:v>2.1871874548543082</c:v>
                </c:pt>
                <c:pt idx="20">
                  <c:v>2.2143332364873531</c:v>
                </c:pt>
                <c:pt idx="21">
                  <c:v>2.2413071167497454</c:v>
                </c:pt>
                <c:pt idx="22">
                  <c:v>2.2681008791362549</c:v>
                </c:pt>
                <c:pt idx="23">
                  <c:v>2.2947063620073016</c:v>
                </c:pt>
                <c:pt idx="24">
                  <c:v>2.3211154610750704</c:v>
                </c:pt>
                <c:pt idx="25">
                  <c:v>2.3473201318721539</c:v>
                </c:pt>
                <c:pt idx="26">
                  <c:v>2.3733123922019774</c:v>
                </c:pt>
                <c:pt idx="27">
                  <c:v>2.3990843245702518</c:v>
                </c:pt>
                <c:pt idx="28">
                  <c:v>2.4246280785967196</c:v>
                </c:pt>
                <c:pt idx="29">
                  <c:v>2.449935873406456</c:v>
                </c:pt>
                <c:pt idx="30">
                  <c:v>2.4749999999999996</c:v>
                </c:pt>
                <c:pt idx="31">
                  <c:v>2.4998128236015891</c:v>
                </c:pt>
                <c:pt idx="32">
                  <c:v>2.524366785984788</c:v>
                </c:pt>
                <c:pt idx="33">
                  <c:v>2.5486544077747944</c:v>
                </c:pt>
                <c:pt idx="34">
                  <c:v>2.5726682907267322</c:v>
                </c:pt>
                <c:pt idx="35">
                  <c:v>2.5964011199792258</c:v>
                </c:pt>
                <c:pt idx="36">
                  <c:v>2.6198456662825804</c:v>
                </c:pt>
                <c:pt idx="37">
                  <c:v>2.6429947882008795</c:v>
                </c:pt>
                <c:pt idx="38">
                  <c:v>2.6658414342873358</c:v>
                </c:pt>
                <c:pt idx="39">
                  <c:v>2.6883786452322314</c:v>
                </c:pt>
                <c:pt idx="40">
                  <c:v>2.7105995559827898</c:v>
                </c:pt>
                <c:pt idx="41">
                  <c:v>2.7324973978343365</c:v>
                </c:pt>
                <c:pt idx="42">
                  <c:v>2.754065500492116</c:v>
                </c:pt>
                <c:pt idx="43">
                  <c:v>2.7752972941031224</c:v>
                </c:pt>
                <c:pt idx="44">
                  <c:v>2.7961863112573453</c:v>
                </c:pt>
                <c:pt idx="45">
                  <c:v>2.8167261889578032</c:v>
                </c:pt>
                <c:pt idx="46">
                  <c:v>2.8369106705587743</c:v>
                </c:pt>
                <c:pt idx="47">
                  <c:v>2.8567336076716314</c:v>
                </c:pt>
                <c:pt idx="48">
                  <c:v>2.8761889620377001</c:v>
                </c:pt>
                <c:pt idx="49">
                  <c:v>2.8952708073675737</c:v>
                </c:pt>
                <c:pt idx="50">
                  <c:v>2.9139733311463134</c:v>
                </c:pt>
                <c:pt idx="51">
                  <c:v>2.9322908364040017</c:v>
                </c:pt>
                <c:pt idx="52">
                  <c:v>2.9502177434510912</c:v>
                </c:pt>
                <c:pt idx="53">
                  <c:v>2.9677485915780331</c:v>
                </c:pt>
                <c:pt idx="54">
                  <c:v>2.9848780407186633</c:v>
                </c:pt>
                <c:pt idx="55">
                  <c:v>3.0016008730768364</c:v>
                </c:pt>
                <c:pt idx="56">
                  <c:v>3.0179119947158188</c:v>
                </c:pt>
                <c:pt idx="57">
                  <c:v>3.0338064371099493</c:v>
                </c:pt>
                <c:pt idx="58">
                  <c:v>3.0492793586581026</c:v>
                </c:pt>
                <c:pt idx="59">
                  <c:v>3.0643260461584849</c:v>
                </c:pt>
                <c:pt idx="60">
                  <c:v>3.0789419162443235</c:v>
                </c:pt>
                <c:pt idx="61">
                  <c:v>3.0931225167800029</c:v>
                </c:pt>
                <c:pt idx="62">
                  <c:v>3.1068635282172292</c:v>
                </c:pt>
                <c:pt idx="63">
                  <c:v>3.120160764910807</c:v>
                </c:pt>
                <c:pt idx="64">
                  <c:v>3.1330101763936256</c:v>
                </c:pt>
                <c:pt idx="65">
                  <c:v>3.1454078486104722</c:v>
                </c:pt>
                <c:pt idx="66">
                  <c:v>3.157350005110291</c:v>
                </c:pt>
                <c:pt idx="67">
                  <c:v>3.1688330081965264</c:v>
                </c:pt>
                <c:pt idx="68">
                  <c:v>3.179853360035199</c:v>
                </c:pt>
                <c:pt idx="69">
                  <c:v>3.1904077037203828</c:v>
                </c:pt>
                <c:pt idx="70">
                  <c:v>3.2004928242967488</c:v>
                </c:pt>
                <c:pt idx="71">
                  <c:v>3.2101056497388725</c:v>
                </c:pt>
                <c:pt idx="72">
                  <c:v>3.2192432518870033</c:v>
                </c:pt>
                <c:pt idx="73">
                  <c:v>3.2279028473390081</c:v>
                </c:pt>
                <c:pt idx="74">
                  <c:v>3.2360817982982262</c:v>
                </c:pt>
                <c:pt idx="75">
                  <c:v>3.2437776133769622</c:v>
                </c:pt>
                <c:pt idx="76">
                  <c:v>3.2509879483553941</c:v>
                </c:pt>
                <c:pt idx="77">
                  <c:v>3.2577106068956381</c:v>
                </c:pt>
                <c:pt idx="78">
                  <c:v>3.2639435412107791</c:v>
                </c:pt>
                <c:pt idx="79">
                  <c:v>3.2696848526886453</c:v>
                </c:pt>
                <c:pt idx="80">
                  <c:v>3.274932792470143</c:v>
                </c:pt>
                <c:pt idx="81">
                  <c:v>3.2796857619819773</c:v>
                </c:pt>
                <c:pt idx="82">
                  <c:v>3.2839423134235908</c:v>
                </c:pt>
                <c:pt idx="83">
                  <c:v>3.2877011502081812</c:v>
                </c:pt>
                <c:pt idx="84">
                  <c:v>3.2909611273576509</c:v>
                </c:pt>
                <c:pt idx="85">
                  <c:v>3.2937212518513799</c:v>
                </c:pt>
                <c:pt idx="86">
                  <c:v>3.2959806829287097</c:v>
                </c:pt>
                <c:pt idx="87">
                  <c:v>3.2977387323450467</c:v>
                </c:pt>
                <c:pt idx="88">
                  <c:v>3.2989948645815081</c:v>
                </c:pt>
                <c:pt idx="89">
                  <c:v>3.2997486970080452</c:v>
                </c:pt>
                <c:pt idx="90">
                  <c:v>3.3</c:v>
                </c:pt>
                <c:pt idx="91">
                  <c:v>3.2997486970080452</c:v>
                </c:pt>
                <c:pt idx="92">
                  <c:v>3.2989948645815081</c:v>
                </c:pt>
                <c:pt idx="93">
                  <c:v>3.2977387323450467</c:v>
                </c:pt>
                <c:pt idx="94">
                  <c:v>3.2959806829287097</c:v>
                </c:pt>
                <c:pt idx="95">
                  <c:v>3.2937212518513799</c:v>
                </c:pt>
                <c:pt idx="96">
                  <c:v>3.2909611273576509</c:v>
                </c:pt>
                <c:pt idx="97">
                  <c:v>3.2877011502081812</c:v>
                </c:pt>
                <c:pt idx="98">
                  <c:v>3.2839423134235908</c:v>
                </c:pt>
                <c:pt idx="99">
                  <c:v>3.2796857619819768</c:v>
                </c:pt>
                <c:pt idx="100">
                  <c:v>3.274932792470143</c:v>
                </c:pt>
                <c:pt idx="101">
                  <c:v>3.2696848526886453</c:v>
                </c:pt>
                <c:pt idx="102">
                  <c:v>3.2639435412107791</c:v>
                </c:pt>
                <c:pt idx="103">
                  <c:v>3.2577106068956381</c:v>
                </c:pt>
                <c:pt idx="104">
                  <c:v>3.2509879483553941</c:v>
                </c:pt>
                <c:pt idx="105">
                  <c:v>3.2437776133769622</c:v>
                </c:pt>
                <c:pt idx="106">
                  <c:v>3.2360817982982262</c:v>
                </c:pt>
                <c:pt idx="107">
                  <c:v>3.2279028473390086</c:v>
                </c:pt>
                <c:pt idx="108">
                  <c:v>3.2192432518870033</c:v>
                </c:pt>
                <c:pt idx="109">
                  <c:v>3.2101056497388729</c:v>
                </c:pt>
                <c:pt idx="110">
                  <c:v>3.2004928242967488</c:v>
                </c:pt>
                <c:pt idx="111">
                  <c:v>3.1904077037203828</c:v>
                </c:pt>
                <c:pt idx="112">
                  <c:v>3.179853360035199</c:v>
                </c:pt>
                <c:pt idx="113">
                  <c:v>3.1688330081965264</c:v>
                </c:pt>
                <c:pt idx="114">
                  <c:v>3.1573500051102914</c:v>
                </c:pt>
                <c:pt idx="115">
                  <c:v>3.1454078486104722</c:v>
                </c:pt>
                <c:pt idx="116">
                  <c:v>3.1330101763936256</c:v>
                </c:pt>
                <c:pt idx="117">
                  <c:v>3.120160764910807</c:v>
                </c:pt>
                <c:pt idx="118">
                  <c:v>3.1068635282172297</c:v>
                </c:pt>
                <c:pt idx="119">
                  <c:v>3.0931225167800029</c:v>
                </c:pt>
                <c:pt idx="120">
                  <c:v>3.0789419162443235</c:v>
                </c:pt>
                <c:pt idx="121">
                  <c:v>3.0643260461584854</c:v>
                </c:pt>
                <c:pt idx="122">
                  <c:v>3.0492793586581026</c:v>
                </c:pt>
                <c:pt idx="123">
                  <c:v>3.0338064371099493</c:v>
                </c:pt>
                <c:pt idx="124">
                  <c:v>3.0179119947158188</c:v>
                </c:pt>
                <c:pt idx="125">
                  <c:v>3.0016008730768364</c:v>
                </c:pt>
                <c:pt idx="126">
                  <c:v>2.9848780407186633</c:v>
                </c:pt>
                <c:pt idx="127">
                  <c:v>2.9677485915780331</c:v>
                </c:pt>
                <c:pt idx="128">
                  <c:v>2.9502177434510912</c:v>
                </c:pt>
                <c:pt idx="129">
                  <c:v>2.9322908364040021</c:v>
                </c:pt>
                <c:pt idx="130">
                  <c:v>2.9139733311463134</c:v>
                </c:pt>
                <c:pt idx="131">
                  <c:v>2.8952708073675733</c:v>
                </c:pt>
                <c:pt idx="132">
                  <c:v>2.8761889620377001</c:v>
                </c:pt>
                <c:pt idx="133">
                  <c:v>2.8567336076716314</c:v>
                </c:pt>
                <c:pt idx="134">
                  <c:v>2.8369106705587748</c:v>
                </c:pt>
                <c:pt idx="135">
                  <c:v>2.8167261889578032</c:v>
                </c:pt>
                <c:pt idx="136">
                  <c:v>2.7961863112573448</c:v>
                </c:pt>
                <c:pt idx="137">
                  <c:v>2.7752972941031224</c:v>
                </c:pt>
                <c:pt idx="138">
                  <c:v>2.754065500492116</c:v>
                </c:pt>
                <c:pt idx="139">
                  <c:v>2.7324973978343365</c:v>
                </c:pt>
                <c:pt idx="140">
                  <c:v>2.7105995559827898</c:v>
                </c:pt>
                <c:pt idx="141">
                  <c:v>2.6883786452322322</c:v>
                </c:pt>
                <c:pt idx="142">
                  <c:v>2.6658414342873362</c:v>
                </c:pt>
                <c:pt idx="143">
                  <c:v>2.6429947882008795</c:v>
                </c:pt>
                <c:pt idx="144">
                  <c:v>2.6198456662825809</c:v>
                </c:pt>
                <c:pt idx="145">
                  <c:v>2.5964011199792263</c:v>
                </c:pt>
                <c:pt idx="146">
                  <c:v>2.5726682907267322</c:v>
                </c:pt>
                <c:pt idx="147">
                  <c:v>2.5486544077747944</c:v>
                </c:pt>
                <c:pt idx="148">
                  <c:v>2.524366785984788</c:v>
                </c:pt>
                <c:pt idx="149">
                  <c:v>2.4998128236015895</c:v>
                </c:pt>
                <c:pt idx="150">
                  <c:v>2.4749999999999996</c:v>
                </c:pt>
                <c:pt idx="151">
                  <c:v>2.4499358734064565</c:v>
                </c:pt>
                <c:pt idx="152">
                  <c:v>2.42462807859672</c:v>
                </c:pt>
                <c:pt idx="153">
                  <c:v>2.3990843245702522</c:v>
                </c:pt>
                <c:pt idx="154">
                  <c:v>2.3733123922019774</c:v>
                </c:pt>
                <c:pt idx="155">
                  <c:v>2.3473201318721539</c:v>
                </c:pt>
                <c:pt idx="156">
                  <c:v>2.3211154610750704</c:v>
                </c:pt>
                <c:pt idx="157">
                  <c:v>2.294706362007302</c:v>
                </c:pt>
                <c:pt idx="158">
                  <c:v>2.2681008791362549</c:v>
                </c:pt>
                <c:pt idx="159">
                  <c:v>2.2413071167497454</c:v>
                </c:pt>
                <c:pt idx="160">
                  <c:v>2.2143332364873536</c:v>
                </c:pt>
                <c:pt idx="161">
                  <c:v>2.1871874548543091</c:v>
                </c:pt>
                <c:pt idx="162">
                  <c:v>2.1598780407186631</c:v>
                </c:pt>
                <c:pt idx="163">
                  <c:v>2.132413312792516</c:v>
                </c:pt>
                <c:pt idx="164">
                  <c:v>2.1048016370980491</c:v>
                </c:pt>
                <c:pt idx="165">
                  <c:v>2.0770514244191594</c:v>
                </c:pt>
                <c:pt idx="166">
                  <c:v>2.0491711277394518</c:v>
                </c:pt>
                <c:pt idx="167">
                  <c:v>2.0211692396673766</c:v>
                </c:pt>
                <c:pt idx="168">
                  <c:v>1.9930542898493027</c:v>
                </c:pt>
                <c:pt idx="169">
                  <c:v>1.9648348423712991</c:v>
                </c:pt>
                <c:pt idx="170">
                  <c:v>1.9365194931504348</c:v>
                </c:pt>
                <c:pt idx="171">
                  <c:v>1.9081168673163811</c:v>
                </c:pt>
                <c:pt idx="172">
                  <c:v>1.8796356165841084</c:v>
                </c:pt>
                <c:pt idx="173">
                  <c:v>1.8510844166184934</c:v>
                </c:pt>
                <c:pt idx="174">
                  <c:v>1.8224719643916285</c:v>
                </c:pt>
                <c:pt idx="175">
                  <c:v>1.7938069755336365</c:v>
                </c:pt>
                <c:pt idx="176">
                  <c:v>1.7650981816778071</c:v>
                </c:pt>
                <c:pt idx="177">
                  <c:v>1.7363543278008571</c:v>
                </c:pt>
                <c:pt idx="178">
                  <c:v>1.7075841695591261</c:v>
                </c:pt>
                <c:pt idx="179">
                  <c:v>1.6787964706215175</c:v>
                </c:pt>
                <c:pt idx="180">
                  <c:v>1.6500000000000001</c:v>
                </c:pt>
                <c:pt idx="181">
                  <c:v>1.6212035293784826</c:v>
                </c:pt>
                <c:pt idx="182">
                  <c:v>1.5924158304408735</c:v>
                </c:pt>
                <c:pt idx="183">
                  <c:v>1.563645672199143</c:v>
                </c:pt>
                <c:pt idx="184">
                  <c:v>1.5349018183221939</c:v>
                </c:pt>
                <c:pt idx="185">
                  <c:v>1.5061930244663644</c:v>
                </c:pt>
                <c:pt idx="186">
                  <c:v>1.4775280356083724</c:v>
                </c:pt>
                <c:pt idx="187">
                  <c:v>1.4489155833815062</c:v>
                </c:pt>
                <c:pt idx="188">
                  <c:v>1.4203643834158919</c:v>
                </c:pt>
                <c:pt idx="189">
                  <c:v>1.3918831326836192</c:v>
                </c:pt>
                <c:pt idx="190">
                  <c:v>1.3634805068495646</c:v>
                </c:pt>
                <c:pt idx="191">
                  <c:v>1.3351651576287011</c:v>
                </c:pt>
                <c:pt idx="192">
                  <c:v>1.3069457101506976</c:v>
                </c:pt>
                <c:pt idx="193">
                  <c:v>1.2788307603326228</c:v>
                </c:pt>
                <c:pt idx="194">
                  <c:v>1.2508288722605485</c:v>
                </c:pt>
                <c:pt idx="195">
                  <c:v>1.2229485755808414</c:v>
                </c:pt>
                <c:pt idx="196">
                  <c:v>1.1951983629019516</c:v>
                </c:pt>
                <c:pt idx="197">
                  <c:v>1.1675866872074849</c:v>
                </c:pt>
                <c:pt idx="198">
                  <c:v>1.1401219592813363</c:v>
                </c:pt>
                <c:pt idx="199">
                  <c:v>1.1128125451456912</c:v>
                </c:pt>
                <c:pt idx="200">
                  <c:v>1.0856667635126467</c:v>
                </c:pt>
                <c:pt idx="201">
                  <c:v>1.0586928832502542</c:v>
                </c:pt>
                <c:pt idx="202">
                  <c:v>1.0318991208637451</c:v>
                </c:pt>
                <c:pt idx="203">
                  <c:v>1.0052936379926987</c:v>
                </c:pt>
                <c:pt idx="204">
                  <c:v>0.97888453892493021</c:v>
                </c:pt>
                <c:pt idx="205">
                  <c:v>0.95267986812784611</c:v>
                </c:pt>
                <c:pt idx="206">
                  <c:v>0.92668760779802284</c:v>
                </c:pt>
                <c:pt idx="207">
                  <c:v>0.9009156754297486</c:v>
                </c:pt>
                <c:pt idx="208">
                  <c:v>0.87537192140328002</c:v>
                </c:pt>
                <c:pt idx="209">
                  <c:v>0.85006412659354402</c:v>
                </c:pt>
                <c:pt idx="210">
                  <c:v>0.82499999999999973</c:v>
                </c:pt>
                <c:pt idx="211">
                  <c:v>0.80018717639841064</c:v>
                </c:pt>
                <c:pt idx="212">
                  <c:v>0.77563321401521201</c:v>
                </c:pt>
                <c:pt idx="213">
                  <c:v>0.75134559222520525</c:v>
                </c:pt>
                <c:pt idx="214">
                  <c:v>0.72733170927326796</c:v>
                </c:pt>
                <c:pt idx="215">
                  <c:v>0.70359888002077431</c:v>
                </c:pt>
                <c:pt idx="216">
                  <c:v>0.68015433371741951</c:v>
                </c:pt>
                <c:pt idx="217">
                  <c:v>0.65700521179912064</c:v>
                </c:pt>
                <c:pt idx="218">
                  <c:v>0.63415856571266449</c:v>
                </c:pt>
                <c:pt idx="219">
                  <c:v>0.6116213547677678</c:v>
                </c:pt>
                <c:pt idx="220">
                  <c:v>0.58940044401721026</c:v>
                </c:pt>
                <c:pt idx="221">
                  <c:v>0.56750260216566284</c:v>
                </c:pt>
                <c:pt idx="222">
                  <c:v>0.54593449950788386</c:v>
                </c:pt>
                <c:pt idx="223">
                  <c:v>0.52470270589687762</c:v>
                </c:pt>
                <c:pt idx="224">
                  <c:v>0.50381368874265431</c:v>
                </c:pt>
                <c:pt idx="225">
                  <c:v>0.48327381104219658</c:v>
                </c:pt>
                <c:pt idx="226">
                  <c:v>0.46308932944122616</c:v>
                </c:pt>
                <c:pt idx="227">
                  <c:v>0.44326639232836929</c:v>
                </c:pt>
                <c:pt idx="228">
                  <c:v>0.42381103796229991</c:v>
                </c:pt>
                <c:pt idx="229">
                  <c:v>0.40472919263242679</c:v>
                </c:pt>
                <c:pt idx="230">
                  <c:v>0.38602666885368642</c:v>
                </c:pt>
                <c:pt idx="231">
                  <c:v>0.3677091635959977</c:v>
                </c:pt>
                <c:pt idx="232">
                  <c:v>0.34978225654890838</c:v>
                </c:pt>
                <c:pt idx="233">
                  <c:v>0.33225140842196677</c:v>
                </c:pt>
                <c:pt idx="234">
                  <c:v>0.31512195928133679</c:v>
                </c:pt>
                <c:pt idx="235">
                  <c:v>0.29839912692316384</c:v>
                </c:pt>
                <c:pt idx="236">
                  <c:v>0.28208800528418165</c:v>
                </c:pt>
                <c:pt idx="237">
                  <c:v>0.26619356289005025</c:v>
                </c:pt>
                <c:pt idx="238">
                  <c:v>0.2507206413418972</c:v>
                </c:pt>
                <c:pt idx="239">
                  <c:v>0.2356739538415149</c:v>
                </c:pt>
                <c:pt idx="240">
                  <c:v>0.22105808375567659</c:v>
                </c:pt>
                <c:pt idx="241">
                  <c:v>0.20687748321999666</c:v>
                </c:pt>
                <c:pt idx="242">
                  <c:v>0.19313647178277038</c:v>
                </c:pt>
                <c:pt idx="243">
                  <c:v>0.17983923508919308</c:v>
                </c:pt>
                <c:pt idx="244">
                  <c:v>0.16698982360637471</c:v>
                </c:pt>
                <c:pt idx="245">
                  <c:v>0.15459215138952787</c:v>
                </c:pt>
                <c:pt idx="246">
                  <c:v>0.14264999488970842</c:v>
                </c:pt>
                <c:pt idx="247">
                  <c:v>0.13116699180347346</c:v>
                </c:pt>
                <c:pt idx="248">
                  <c:v>0.12014663996480102</c:v>
                </c:pt>
                <c:pt idx="249">
                  <c:v>0.1095922962796172</c:v>
                </c:pt>
                <c:pt idx="250">
                  <c:v>9.9507175703251516E-2</c:v>
                </c:pt>
                <c:pt idx="251">
                  <c:v>8.9894350261127132E-2</c:v>
                </c:pt>
                <c:pt idx="252">
                  <c:v>8.0756748112996712E-2</c:v>
                </c:pt>
                <c:pt idx="253">
                  <c:v>7.2097152660991703E-2</c:v>
                </c:pt>
                <c:pt idx="254">
                  <c:v>6.3918201701773647E-2</c:v>
                </c:pt>
                <c:pt idx="255">
                  <c:v>5.6222386623037357E-2</c:v>
                </c:pt>
                <c:pt idx="256">
                  <c:v>4.9012051644605759E-2</c:v>
                </c:pt>
                <c:pt idx="257">
                  <c:v>4.2289393104361972E-2</c:v>
                </c:pt>
                <c:pt idx="258">
                  <c:v>3.6056458789220702E-2</c:v>
                </c:pt>
                <c:pt idx="259">
                  <c:v>3.031514731135454E-2</c:v>
                </c:pt>
                <c:pt idx="260">
                  <c:v>2.5067207529856805E-2</c:v>
                </c:pt>
                <c:pt idx="261">
                  <c:v>2.031423801802279E-2</c:v>
                </c:pt>
                <c:pt idx="262">
                  <c:v>1.6057686576408825E-2</c:v>
                </c:pt>
                <c:pt idx="263">
                  <c:v>1.2298849791818611E-2</c:v>
                </c:pt>
                <c:pt idx="264">
                  <c:v>9.0388726423489274E-3</c:v>
                </c:pt>
                <c:pt idx="265">
                  <c:v>6.2787481486199503E-3</c:v>
                </c:pt>
                <c:pt idx="266">
                  <c:v>4.0193170712901072E-3</c:v>
                </c:pt>
                <c:pt idx="267">
                  <c:v>2.2612676549531585E-3</c:v>
                </c:pt>
                <c:pt idx="268">
                  <c:v>1.0051354184921202E-3</c:v>
                </c:pt>
                <c:pt idx="269">
                  <c:v>2.513029919544163E-4</c:v>
                </c:pt>
                <c:pt idx="270">
                  <c:v>0</c:v>
                </c:pt>
                <c:pt idx="271">
                  <c:v>2.513029919544163E-4</c:v>
                </c:pt>
                <c:pt idx="272">
                  <c:v>1.0051354184918981E-3</c:v>
                </c:pt>
                <c:pt idx="273">
                  <c:v>2.2612676549531585E-3</c:v>
                </c:pt>
                <c:pt idx="274">
                  <c:v>4.0193170712898851E-3</c:v>
                </c:pt>
                <c:pt idx="275">
                  <c:v>6.2787481486199503E-3</c:v>
                </c:pt>
                <c:pt idx="276">
                  <c:v>9.0388726423489274E-3</c:v>
                </c:pt>
                <c:pt idx="277">
                  <c:v>1.2298849791818833E-2</c:v>
                </c:pt>
                <c:pt idx="278">
                  <c:v>1.6057686576408825E-2</c:v>
                </c:pt>
                <c:pt idx="279">
                  <c:v>2.0314238018022568E-2</c:v>
                </c:pt>
                <c:pt idx="280">
                  <c:v>2.5067207529856583E-2</c:v>
                </c:pt>
                <c:pt idx="281">
                  <c:v>3.0315147311354318E-2</c:v>
                </c:pt>
                <c:pt idx="282">
                  <c:v>3.605645878922048E-2</c:v>
                </c:pt>
                <c:pt idx="283">
                  <c:v>4.228939310436175E-2</c:v>
                </c:pt>
                <c:pt idx="284">
                  <c:v>4.9012051644605537E-2</c:v>
                </c:pt>
                <c:pt idx="285">
                  <c:v>5.6222386623037357E-2</c:v>
                </c:pt>
                <c:pt idx="286">
                  <c:v>6.3918201701774091E-2</c:v>
                </c:pt>
                <c:pt idx="287">
                  <c:v>7.2097152660991481E-2</c:v>
                </c:pt>
                <c:pt idx="288">
                  <c:v>8.075674811299649E-2</c:v>
                </c:pt>
                <c:pt idx="289">
                  <c:v>8.989435026112691E-2</c:v>
                </c:pt>
                <c:pt idx="290">
                  <c:v>9.950717570325085E-2</c:v>
                </c:pt>
                <c:pt idx="291">
                  <c:v>0.10959229627961653</c:v>
                </c:pt>
                <c:pt idx="292">
                  <c:v>0.12014663996480079</c:v>
                </c:pt>
                <c:pt idx="293">
                  <c:v>0.13116699180347324</c:v>
                </c:pt>
                <c:pt idx="294">
                  <c:v>0.14264999488970864</c:v>
                </c:pt>
                <c:pt idx="295">
                  <c:v>0.15459215138952764</c:v>
                </c:pt>
                <c:pt idx="296">
                  <c:v>0.16698982360637449</c:v>
                </c:pt>
                <c:pt idx="297">
                  <c:v>0.17983923508919286</c:v>
                </c:pt>
                <c:pt idx="298">
                  <c:v>0.19313647178277038</c:v>
                </c:pt>
                <c:pt idx="299">
                  <c:v>0.20687748321999644</c:v>
                </c:pt>
                <c:pt idx="300">
                  <c:v>0.22105808375567637</c:v>
                </c:pt>
                <c:pt idx="301">
                  <c:v>0.23567395384151468</c:v>
                </c:pt>
                <c:pt idx="302">
                  <c:v>0.25072064134189675</c:v>
                </c:pt>
                <c:pt idx="303">
                  <c:v>0.26619356289005003</c:v>
                </c:pt>
                <c:pt idx="304">
                  <c:v>0.28208800528418054</c:v>
                </c:pt>
                <c:pt idx="305">
                  <c:v>0.29839912692316362</c:v>
                </c:pt>
                <c:pt idx="306">
                  <c:v>0.31512195928133657</c:v>
                </c:pt>
                <c:pt idx="307">
                  <c:v>0.33225140842196654</c:v>
                </c:pt>
                <c:pt idx="308">
                  <c:v>0.34978225654890904</c:v>
                </c:pt>
                <c:pt idx="309">
                  <c:v>0.36770916359599815</c:v>
                </c:pt>
                <c:pt idx="310">
                  <c:v>0.38602666885368597</c:v>
                </c:pt>
                <c:pt idx="311">
                  <c:v>0.40472919263242568</c:v>
                </c:pt>
                <c:pt idx="312">
                  <c:v>0.42381103796229902</c:v>
                </c:pt>
                <c:pt idx="313">
                  <c:v>0.44326639232836773</c:v>
                </c:pt>
                <c:pt idx="314">
                  <c:v>0.46308932944122461</c:v>
                </c:pt>
                <c:pt idx="315">
                  <c:v>0.48327381104219636</c:v>
                </c:pt>
                <c:pt idx="316">
                  <c:v>0.50381368874265386</c:v>
                </c:pt>
                <c:pt idx="317">
                  <c:v>0.52470270589687784</c:v>
                </c:pt>
                <c:pt idx="318">
                  <c:v>0.54593449950788409</c:v>
                </c:pt>
                <c:pt idx="319">
                  <c:v>0.56750260216566284</c:v>
                </c:pt>
                <c:pt idx="320">
                  <c:v>0.58940044401720959</c:v>
                </c:pt>
                <c:pt idx="321">
                  <c:v>0.61162135476776758</c:v>
                </c:pt>
                <c:pt idx="322">
                  <c:v>0.63415856571266294</c:v>
                </c:pt>
                <c:pt idx="323">
                  <c:v>0.6570052117991203</c:v>
                </c:pt>
                <c:pt idx="324">
                  <c:v>0.68015433371741896</c:v>
                </c:pt>
                <c:pt idx="325">
                  <c:v>0.7035988800207732</c:v>
                </c:pt>
                <c:pt idx="326">
                  <c:v>0.72733170927326685</c:v>
                </c:pt>
                <c:pt idx="327">
                  <c:v>0.75134559222520547</c:v>
                </c:pt>
                <c:pt idx="328">
                  <c:v>0.77563321401521046</c:v>
                </c:pt>
                <c:pt idx="329">
                  <c:v>0.80018717639841008</c:v>
                </c:pt>
                <c:pt idx="330">
                  <c:v>0.82499999999999918</c:v>
                </c:pt>
                <c:pt idx="331">
                  <c:v>0.85006412659354413</c:v>
                </c:pt>
                <c:pt idx="332">
                  <c:v>0.87537192140328013</c:v>
                </c:pt>
                <c:pt idx="333">
                  <c:v>0.90091567542974749</c:v>
                </c:pt>
                <c:pt idx="334">
                  <c:v>0.92668760779802284</c:v>
                </c:pt>
                <c:pt idx="335">
                  <c:v>0.952679868127845</c:v>
                </c:pt>
                <c:pt idx="336">
                  <c:v>0.97888453892492966</c:v>
                </c:pt>
                <c:pt idx="337">
                  <c:v>1.0052936379926967</c:v>
                </c:pt>
                <c:pt idx="338">
                  <c:v>1.0318991208637445</c:v>
                </c:pt>
                <c:pt idx="339">
                  <c:v>1.0586928832502536</c:v>
                </c:pt>
                <c:pt idx="340">
                  <c:v>1.0856667635126467</c:v>
                </c:pt>
                <c:pt idx="341">
                  <c:v>1.1128125451456901</c:v>
                </c:pt>
                <c:pt idx="342">
                  <c:v>1.1401219592813363</c:v>
                </c:pt>
                <c:pt idx="343">
                  <c:v>1.1675866872074852</c:v>
                </c:pt>
                <c:pt idx="344">
                  <c:v>1.1951983629019503</c:v>
                </c:pt>
                <c:pt idx="345">
                  <c:v>1.2229485755808409</c:v>
                </c:pt>
                <c:pt idx="346">
                  <c:v>1.2508288722605481</c:v>
                </c:pt>
                <c:pt idx="347">
                  <c:v>1.2788307603326221</c:v>
                </c:pt>
                <c:pt idx="348">
                  <c:v>1.3069457101506963</c:v>
                </c:pt>
                <c:pt idx="349">
                  <c:v>1.3351651576287011</c:v>
                </c:pt>
                <c:pt idx="350">
                  <c:v>1.3634805068495632</c:v>
                </c:pt>
                <c:pt idx="351">
                  <c:v>1.3918831326836185</c:v>
                </c:pt>
                <c:pt idx="352">
                  <c:v>1.4203643834158912</c:v>
                </c:pt>
                <c:pt idx="353">
                  <c:v>1.4489155833815055</c:v>
                </c:pt>
                <c:pt idx="354">
                  <c:v>1.4775280356083718</c:v>
                </c:pt>
                <c:pt idx="355">
                  <c:v>1.5061930244663637</c:v>
                </c:pt>
                <c:pt idx="356">
                  <c:v>1.5349018183221941</c:v>
                </c:pt>
                <c:pt idx="357">
                  <c:v>1.5636456721991416</c:v>
                </c:pt>
                <c:pt idx="358">
                  <c:v>1.5924158304408735</c:v>
                </c:pt>
                <c:pt idx="359">
                  <c:v>1.6212035293784806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C7B3-4F4C-980B-394F548975BA}"/>
            </c:ext>
          </c:extLst>
        </c:ser>
        <c:ser>
          <c:idx val="1"/>
          <c:order val="1"/>
          <c:tx>
            <c:v>Series2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10"/>
            <c:spPr>
              <a:solidFill>
                <a:schemeClr val="accent5"/>
              </a:solidFill>
              <a:ln w="9525">
                <a:noFill/>
              </a:ln>
              <a:effectLst/>
            </c:spPr>
          </c:marker>
          <c:xVal>
            <c:numRef>
              <c:f>Sheet1!$E$1:$E$10</c:f>
              <c:numCache>
                <c:formatCode>General</c:formatCode>
                <c:ptCount val="10"/>
                <c:pt idx="0">
                  <c:v>0.1388888888888889</c:v>
                </c:pt>
                <c:pt idx="1">
                  <c:v>1.8055555555555556</c:v>
                </c:pt>
                <c:pt idx="2">
                  <c:v>3.4722222222222223</c:v>
                </c:pt>
                <c:pt idx="3">
                  <c:v>5.1388888888888893</c:v>
                </c:pt>
                <c:pt idx="4">
                  <c:v>6.8055555555555554</c:v>
                </c:pt>
                <c:pt idx="5">
                  <c:v>8.4722222222222214</c:v>
                </c:pt>
                <c:pt idx="6">
                  <c:v>10.138888888888888</c:v>
                </c:pt>
                <c:pt idx="7">
                  <c:v>11.805555555555555</c:v>
                </c:pt>
                <c:pt idx="8">
                  <c:v>13.472222222222221</c:v>
                </c:pt>
                <c:pt idx="9">
                  <c:v>15.138888888888889</c:v>
                </c:pt>
              </c:numCache>
            </c:numRef>
          </c:xVal>
          <c:yVal>
            <c:numRef>
              <c:f>Sheet1!$F$1:$F$10</c:f>
              <c:numCache>
                <c:formatCode>General</c:formatCode>
                <c:ptCount val="10"/>
                <c:pt idx="0">
                  <c:v>1.7363543278008573</c:v>
                </c:pt>
                <c:pt idx="1">
                  <c:v>2.6883786452322314</c:v>
                </c:pt>
                <c:pt idx="2">
                  <c:v>3.2437776133769622</c:v>
                </c:pt>
                <c:pt idx="3">
                  <c:v>3.1904077037203828</c:v>
                </c:pt>
                <c:pt idx="4">
                  <c:v>2.5486544077747944</c:v>
                </c:pt>
                <c:pt idx="5">
                  <c:v>1.563645672199143</c:v>
                </c:pt>
                <c:pt idx="6">
                  <c:v>0.6116213547677678</c:v>
                </c:pt>
                <c:pt idx="7">
                  <c:v>5.6222386623037357E-2</c:v>
                </c:pt>
                <c:pt idx="8">
                  <c:v>0.10959229627961653</c:v>
                </c:pt>
                <c:pt idx="9">
                  <c:v>0.75134559222520547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C7B3-4F4C-980B-394F548975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71614383"/>
        <c:axId val="1471613903"/>
      </c:scatterChart>
      <c:valAx>
        <c:axId val="147161438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Time</a:t>
                </a:r>
                <a:r>
                  <a:rPr lang="en-US" baseline="0"/>
                  <a:t> (ms)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71613903"/>
        <c:crosses val="autoZero"/>
        <c:crossBetween val="midCat"/>
      </c:valAx>
      <c:valAx>
        <c:axId val="14716139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Signal</a:t>
                </a:r>
                <a:r>
                  <a:rPr lang="en-US" baseline="0"/>
                  <a:t> (V)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71614383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381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>
                  <a:lumMod val="75000"/>
                </a:schemeClr>
              </a:solidFill>
              <a:ln w="9525">
                <a:noFill/>
              </a:ln>
              <a:effectLst/>
            </c:spPr>
          </c:marker>
          <c:xVal>
            <c:numRef>
              <c:f>Sheet1!$B$1:$B$360</c:f>
              <c:numCache>
                <c:formatCode>General</c:formatCode>
                <c:ptCount val="360"/>
                <c:pt idx="0">
                  <c:v>0</c:v>
                </c:pt>
                <c:pt idx="1">
                  <c:v>4.6296296296296294E-2</c:v>
                </c:pt>
                <c:pt idx="2">
                  <c:v>9.2592592592592587E-2</c:v>
                </c:pt>
                <c:pt idx="3">
                  <c:v>0.1388888888888889</c:v>
                </c:pt>
                <c:pt idx="4">
                  <c:v>0.18518518518518517</c:v>
                </c:pt>
                <c:pt idx="5">
                  <c:v>0.23148148148148145</c:v>
                </c:pt>
                <c:pt idx="6">
                  <c:v>0.27777777777777779</c:v>
                </c:pt>
                <c:pt idx="7">
                  <c:v>0.32407407407407407</c:v>
                </c:pt>
                <c:pt idx="8">
                  <c:v>0.37037037037037035</c:v>
                </c:pt>
                <c:pt idx="9">
                  <c:v>0.41666666666666663</c:v>
                </c:pt>
                <c:pt idx="10">
                  <c:v>0.46296296296296291</c:v>
                </c:pt>
                <c:pt idx="11">
                  <c:v>0.50925925925925919</c:v>
                </c:pt>
                <c:pt idx="12">
                  <c:v>0.55555555555555558</c:v>
                </c:pt>
                <c:pt idx="13">
                  <c:v>0.60185185185185175</c:v>
                </c:pt>
                <c:pt idx="14">
                  <c:v>0.64814814814814814</c:v>
                </c:pt>
                <c:pt idx="15">
                  <c:v>0.69444444444444431</c:v>
                </c:pt>
                <c:pt idx="16">
                  <c:v>0.7407407407407407</c:v>
                </c:pt>
                <c:pt idx="17">
                  <c:v>0.78703703703703709</c:v>
                </c:pt>
                <c:pt idx="18">
                  <c:v>0.83333333333333326</c:v>
                </c:pt>
                <c:pt idx="19">
                  <c:v>0.87962962962962965</c:v>
                </c:pt>
                <c:pt idx="20">
                  <c:v>0.92592592592592582</c:v>
                </c:pt>
                <c:pt idx="21">
                  <c:v>0.97222222222222221</c:v>
                </c:pt>
                <c:pt idx="22">
                  <c:v>1.0185185185185184</c:v>
                </c:pt>
                <c:pt idx="23">
                  <c:v>1.0648148148148147</c:v>
                </c:pt>
                <c:pt idx="24">
                  <c:v>1.1111111111111112</c:v>
                </c:pt>
                <c:pt idx="25">
                  <c:v>1.1574074074074074</c:v>
                </c:pt>
                <c:pt idx="26">
                  <c:v>1.2037037037037035</c:v>
                </c:pt>
                <c:pt idx="27">
                  <c:v>1.25</c:v>
                </c:pt>
                <c:pt idx="28">
                  <c:v>1.2962962962962963</c:v>
                </c:pt>
                <c:pt idx="29">
                  <c:v>1.3425925925925926</c:v>
                </c:pt>
                <c:pt idx="30">
                  <c:v>1.3888888888888886</c:v>
                </c:pt>
                <c:pt idx="31">
                  <c:v>1.4351851851851851</c:v>
                </c:pt>
                <c:pt idx="32">
                  <c:v>1.4814814814814814</c:v>
                </c:pt>
                <c:pt idx="33">
                  <c:v>1.5277777777777777</c:v>
                </c:pt>
                <c:pt idx="34">
                  <c:v>1.5740740740740742</c:v>
                </c:pt>
                <c:pt idx="35">
                  <c:v>1.6203703703703702</c:v>
                </c:pt>
                <c:pt idx="36">
                  <c:v>1.6666666666666665</c:v>
                </c:pt>
                <c:pt idx="37">
                  <c:v>1.7129629629629628</c:v>
                </c:pt>
                <c:pt idx="38">
                  <c:v>1.7592592592592593</c:v>
                </c:pt>
                <c:pt idx="39">
                  <c:v>1.8055555555555556</c:v>
                </c:pt>
                <c:pt idx="40">
                  <c:v>1.8518518518518516</c:v>
                </c:pt>
                <c:pt idx="41">
                  <c:v>1.8981481481481481</c:v>
                </c:pt>
                <c:pt idx="42">
                  <c:v>1.9444444444444444</c:v>
                </c:pt>
                <c:pt idx="43">
                  <c:v>1.9907407407407409</c:v>
                </c:pt>
                <c:pt idx="44">
                  <c:v>2.0370370370370368</c:v>
                </c:pt>
                <c:pt idx="45">
                  <c:v>2.0833333333333335</c:v>
                </c:pt>
                <c:pt idx="46">
                  <c:v>2.1296296296296293</c:v>
                </c:pt>
                <c:pt idx="47">
                  <c:v>2.1759259259259256</c:v>
                </c:pt>
                <c:pt idx="48">
                  <c:v>2.2222222222222223</c:v>
                </c:pt>
                <c:pt idx="49">
                  <c:v>2.2685185185185182</c:v>
                </c:pt>
                <c:pt idx="50">
                  <c:v>2.3148148148148149</c:v>
                </c:pt>
                <c:pt idx="51">
                  <c:v>2.3611111111111112</c:v>
                </c:pt>
                <c:pt idx="52">
                  <c:v>2.407407407407407</c:v>
                </c:pt>
                <c:pt idx="53">
                  <c:v>2.4537037037037037</c:v>
                </c:pt>
                <c:pt idx="54">
                  <c:v>2.5</c:v>
                </c:pt>
                <c:pt idx="55">
                  <c:v>2.5462962962962963</c:v>
                </c:pt>
                <c:pt idx="56">
                  <c:v>2.5925925925925926</c:v>
                </c:pt>
                <c:pt idx="57">
                  <c:v>2.6388888888888888</c:v>
                </c:pt>
                <c:pt idx="58">
                  <c:v>2.6851851851851851</c:v>
                </c:pt>
                <c:pt idx="59">
                  <c:v>2.7314814814814814</c:v>
                </c:pt>
                <c:pt idx="60">
                  <c:v>2.7777777777777772</c:v>
                </c:pt>
                <c:pt idx="61">
                  <c:v>2.824074074074074</c:v>
                </c:pt>
                <c:pt idx="62">
                  <c:v>2.8703703703703702</c:v>
                </c:pt>
                <c:pt idx="63">
                  <c:v>2.9166666666666665</c:v>
                </c:pt>
                <c:pt idx="64">
                  <c:v>2.9629629629629628</c:v>
                </c:pt>
                <c:pt idx="65">
                  <c:v>3.0092592592592591</c:v>
                </c:pt>
                <c:pt idx="66">
                  <c:v>3.0555555555555554</c:v>
                </c:pt>
                <c:pt idx="67">
                  <c:v>3.1018518518518516</c:v>
                </c:pt>
                <c:pt idx="68">
                  <c:v>3.1481481481481484</c:v>
                </c:pt>
                <c:pt idx="69">
                  <c:v>3.1944444444444442</c:v>
                </c:pt>
                <c:pt idx="70">
                  <c:v>3.2407407407407405</c:v>
                </c:pt>
                <c:pt idx="71">
                  <c:v>3.2870370370370368</c:v>
                </c:pt>
                <c:pt idx="72">
                  <c:v>3.333333333333333</c:v>
                </c:pt>
                <c:pt idx="73">
                  <c:v>3.3796296296296298</c:v>
                </c:pt>
                <c:pt idx="74">
                  <c:v>3.4259259259259256</c:v>
                </c:pt>
                <c:pt idx="75">
                  <c:v>3.4722222222222219</c:v>
                </c:pt>
                <c:pt idx="76">
                  <c:v>3.5185185185185186</c:v>
                </c:pt>
                <c:pt idx="77">
                  <c:v>3.5648148148148144</c:v>
                </c:pt>
                <c:pt idx="78">
                  <c:v>3.6111111111111112</c:v>
                </c:pt>
                <c:pt idx="79">
                  <c:v>3.6574074074074074</c:v>
                </c:pt>
                <c:pt idx="80">
                  <c:v>3.7037037037037033</c:v>
                </c:pt>
                <c:pt idx="81">
                  <c:v>3.75</c:v>
                </c:pt>
                <c:pt idx="82">
                  <c:v>3.7962962962962963</c:v>
                </c:pt>
                <c:pt idx="83">
                  <c:v>3.8425925925925921</c:v>
                </c:pt>
                <c:pt idx="84">
                  <c:v>3.8888888888888888</c:v>
                </c:pt>
                <c:pt idx="85">
                  <c:v>3.9351851851851847</c:v>
                </c:pt>
                <c:pt idx="86">
                  <c:v>3.9814814814814818</c:v>
                </c:pt>
                <c:pt idx="87">
                  <c:v>4.0277777777777777</c:v>
                </c:pt>
                <c:pt idx="88">
                  <c:v>4.0740740740740735</c:v>
                </c:pt>
                <c:pt idx="89">
                  <c:v>4.1203703703703702</c:v>
                </c:pt>
                <c:pt idx="90">
                  <c:v>4.166666666666667</c:v>
                </c:pt>
                <c:pt idx="91">
                  <c:v>4.2129629629629628</c:v>
                </c:pt>
                <c:pt idx="92">
                  <c:v>4.2592592592592586</c:v>
                </c:pt>
                <c:pt idx="93">
                  <c:v>4.3055555555555554</c:v>
                </c:pt>
                <c:pt idx="94">
                  <c:v>4.3518518518518512</c:v>
                </c:pt>
                <c:pt idx="95">
                  <c:v>4.3981481481481479</c:v>
                </c:pt>
                <c:pt idx="96">
                  <c:v>4.4444444444444446</c:v>
                </c:pt>
                <c:pt idx="97">
                  <c:v>4.4907407407407405</c:v>
                </c:pt>
                <c:pt idx="98">
                  <c:v>4.5370370370370363</c:v>
                </c:pt>
                <c:pt idx="99">
                  <c:v>4.583333333333333</c:v>
                </c:pt>
                <c:pt idx="100">
                  <c:v>4.6296296296296298</c:v>
                </c:pt>
                <c:pt idx="101">
                  <c:v>4.6759259259259256</c:v>
                </c:pt>
                <c:pt idx="102">
                  <c:v>4.7222222222222223</c:v>
                </c:pt>
                <c:pt idx="103">
                  <c:v>4.7685185185185182</c:v>
                </c:pt>
                <c:pt idx="104">
                  <c:v>4.814814814814814</c:v>
                </c:pt>
                <c:pt idx="105">
                  <c:v>4.8611111111111116</c:v>
                </c:pt>
                <c:pt idx="106">
                  <c:v>4.9074074074074074</c:v>
                </c:pt>
                <c:pt idx="107">
                  <c:v>4.9537037037037033</c:v>
                </c:pt>
                <c:pt idx="108">
                  <c:v>5</c:v>
                </c:pt>
                <c:pt idx="109">
                  <c:v>5.0462962962962958</c:v>
                </c:pt>
                <c:pt idx="110">
                  <c:v>5.0925925925925926</c:v>
                </c:pt>
                <c:pt idx="111">
                  <c:v>5.1388888888888893</c:v>
                </c:pt>
                <c:pt idx="112">
                  <c:v>5.1851851851851851</c:v>
                </c:pt>
                <c:pt idx="113">
                  <c:v>5.231481481481481</c:v>
                </c:pt>
                <c:pt idx="114">
                  <c:v>5.2777777777777777</c:v>
                </c:pt>
                <c:pt idx="115">
                  <c:v>5.3240740740740735</c:v>
                </c:pt>
                <c:pt idx="116">
                  <c:v>5.3703703703703702</c:v>
                </c:pt>
                <c:pt idx="117">
                  <c:v>5.4166666666666661</c:v>
                </c:pt>
                <c:pt idx="118">
                  <c:v>5.4629629629629628</c:v>
                </c:pt>
                <c:pt idx="119">
                  <c:v>5.5092592592592586</c:v>
                </c:pt>
                <c:pt idx="120">
                  <c:v>5.5555555555555545</c:v>
                </c:pt>
                <c:pt idx="121">
                  <c:v>5.6018518518518521</c:v>
                </c:pt>
                <c:pt idx="122">
                  <c:v>5.6481481481481479</c:v>
                </c:pt>
                <c:pt idx="123">
                  <c:v>5.6944444444444438</c:v>
                </c:pt>
                <c:pt idx="124">
                  <c:v>5.7407407407407405</c:v>
                </c:pt>
                <c:pt idx="125">
                  <c:v>5.7870370370370363</c:v>
                </c:pt>
                <c:pt idx="126">
                  <c:v>5.833333333333333</c:v>
                </c:pt>
                <c:pt idx="127">
                  <c:v>5.8796296296296298</c:v>
                </c:pt>
                <c:pt idx="128">
                  <c:v>5.9259259259259256</c:v>
                </c:pt>
                <c:pt idx="129">
                  <c:v>5.9722222222222214</c:v>
                </c:pt>
                <c:pt idx="130">
                  <c:v>6.0185185185185182</c:v>
                </c:pt>
                <c:pt idx="131">
                  <c:v>6.0648148148148149</c:v>
                </c:pt>
                <c:pt idx="132">
                  <c:v>6.1111111111111107</c:v>
                </c:pt>
                <c:pt idx="133">
                  <c:v>6.1574074074074074</c:v>
                </c:pt>
                <c:pt idx="134">
                  <c:v>6.2037037037037033</c:v>
                </c:pt>
                <c:pt idx="135">
                  <c:v>6.2499999999999991</c:v>
                </c:pt>
                <c:pt idx="136">
                  <c:v>6.2962962962962967</c:v>
                </c:pt>
                <c:pt idx="137">
                  <c:v>6.3425925925925926</c:v>
                </c:pt>
                <c:pt idx="138">
                  <c:v>6.3888888888888884</c:v>
                </c:pt>
                <c:pt idx="139">
                  <c:v>6.4351851851851851</c:v>
                </c:pt>
                <c:pt idx="140">
                  <c:v>6.481481481481481</c:v>
                </c:pt>
                <c:pt idx="141">
                  <c:v>6.5277777777777777</c:v>
                </c:pt>
                <c:pt idx="142">
                  <c:v>6.5740740740740735</c:v>
                </c:pt>
                <c:pt idx="143">
                  <c:v>6.6203703703703702</c:v>
                </c:pt>
                <c:pt idx="144">
                  <c:v>6.6666666666666661</c:v>
                </c:pt>
                <c:pt idx="145">
                  <c:v>6.7129629629629619</c:v>
                </c:pt>
                <c:pt idx="146">
                  <c:v>6.7592592592592595</c:v>
                </c:pt>
                <c:pt idx="147">
                  <c:v>6.8055555555555554</c:v>
                </c:pt>
                <c:pt idx="148">
                  <c:v>6.8518518518518512</c:v>
                </c:pt>
                <c:pt idx="149">
                  <c:v>6.8981481481481479</c:v>
                </c:pt>
                <c:pt idx="150">
                  <c:v>6.9444444444444438</c:v>
                </c:pt>
                <c:pt idx="151">
                  <c:v>6.9907407407407405</c:v>
                </c:pt>
                <c:pt idx="152">
                  <c:v>7.0370370370370372</c:v>
                </c:pt>
                <c:pt idx="153">
                  <c:v>7.083333333333333</c:v>
                </c:pt>
                <c:pt idx="154">
                  <c:v>7.1296296296296289</c:v>
                </c:pt>
                <c:pt idx="155">
                  <c:v>7.1759259259259256</c:v>
                </c:pt>
                <c:pt idx="156">
                  <c:v>7.2222222222222223</c:v>
                </c:pt>
                <c:pt idx="157">
                  <c:v>7.2685185185185182</c:v>
                </c:pt>
                <c:pt idx="158">
                  <c:v>7.3148148148148149</c:v>
                </c:pt>
                <c:pt idx="159">
                  <c:v>7.3611111111111107</c:v>
                </c:pt>
                <c:pt idx="160">
                  <c:v>7.4074074074074066</c:v>
                </c:pt>
                <c:pt idx="161">
                  <c:v>7.4537037037037033</c:v>
                </c:pt>
                <c:pt idx="162">
                  <c:v>7.5</c:v>
                </c:pt>
                <c:pt idx="163">
                  <c:v>7.5462962962962958</c:v>
                </c:pt>
                <c:pt idx="164">
                  <c:v>7.5925925925925926</c:v>
                </c:pt>
                <c:pt idx="165">
                  <c:v>7.6388888888888884</c:v>
                </c:pt>
                <c:pt idx="166">
                  <c:v>7.6851851851851842</c:v>
                </c:pt>
                <c:pt idx="167">
                  <c:v>7.731481481481481</c:v>
                </c:pt>
                <c:pt idx="168">
                  <c:v>7.7777777777777777</c:v>
                </c:pt>
                <c:pt idx="169">
                  <c:v>7.8240740740740735</c:v>
                </c:pt>
                <c:pt idx="170">
                  <c:v>7.8703703703703694</c:v>
                </c:pt>
                <c:pt idx="171">
                  <c:v>7.9166666666666652</c:v>
                </c:pt>
                <c:pt idx="172">
                  <c:v>7.9629629629629637</c:v>
                </c:pt>
                <c:pt idx="173">
                  <c:v>8.0092592592592595</c:v>
                </c:pt>
                <c:pt idx="174">
                  <c:v>8.0555555555555554</c:v>
                </c:pt>
                <c:pt idx="175">
                  <c:v>8.1018518518518512</c:v>
                </c:pt>
                <c:pt idx="176">
                  <c:v>8.148148148148147</c:v>
                </c:pt>
                <c:pt idx="177">
                  <c:v>8.1944444444444429</c:v>
                </c:pt>
                <c:pt idx="178">
                  <c:v>8.2407407407407405</c:v>
                </c:pt>
                <c:pt idx="179">
                  <c:v>8.2870370370370381</c:v>
                </c:pt>
                <c:pt idx="180">
                  <c:v>8.3333333333333339</c:v>
                </c:pt>
                <c:pt idx="181">
                  <c:v>8.3796296296296298</c:v>
                </c:pt>
                <c:pt idx="182">
                  <c:v>8.4259259259259256</c:v>
                </c:pt>
                <c:pt idx="183">
                  <c:v>8.4722222222222214</c:v>
                </c:pt>
                <c:pt idx="184">
                  <c:v>8.5185185185185173</c:v>
                </c:pt>
                <c:pt idx="185">
                  <c:v>8.5648148148148149</c:v>
                </c:pt>
                <c:pt idx="186">
                  <c:v>8.6111111111111107</c:v>
                </c:pt>
                <c:pt idx="187">
                  <c:v>8.6574074074074066</c:v>
                </c:pt>
                <c:pt idx="188">
                  <c:v>8.7037037037037024</c:v>
                </c:pt>
                <c:pt idx="189">
                  <c:v>8.7499999999999982</c:v>
                </c:pt>
                <c:pt idx="190">
                  <c:v>8.7962962962962958</c:v>
                </c:pt>
                <c:pt idx="191">
                  <c:v>8.8425925925925934</c:v>
                </c:pt>
                <c:pt idx="192">
                  <c:v>8.8888888888888893</c:v>
                </c:pt>
                <c:pt idx="193">
                  <c:v>8.9351851851851851</c:v>
                </c:pt>
                <c:pt idx="194">
                  <c:v>8.981481481481481</c:v>
                </c:pt>
                <c:pt idx="195">
                  <c:v>9.0277777777777768</c:v>
                </c:pt>
                <c:pt idx="196">
                  <c:v>9.0740740740740726</c:v>
                </c:pt>
                <c:pt idx="197">
                  <c:v>9.1203703703703702</c:v>
                </c:pt>
                <c:pt idx="198">
                  <c:v>9.1666666666666661</c:v>
                </c:pt>
                <c:pt idx="199">
                  <c:v>9.2129629629629619</c:v>
                </c:pt>
                <c:pt idx="200">
                  <c:v>9.2592592592592595</c:v>
                </c:pt>
                <c:pt idx="201">
                  <c:v>9.3055555555555554</c:v>
                </c:pt>
                <c:pt idx="202">
                  <c:v>9.3518518518518512</c:v>
                </c:pt>
                <c:pt idx="203">
                  <c:v>9.3981481481481488</c:v>
                </c:pt>
                <c:pt idx="204">
                  <c:v>9.4444444444444446</c:v>
                </c:pt>
                <c:pt idx="205">
                  <c:v>9.4907407407407405</c:v>
                </c:pt>
                <c:pt idx="206">
                  <c:v>9.5370370370370363</c:v>
                </c:pt>
                <c:pt idx="207">
                  <c:v>9.5833333333333321</c:v>
                </c:pt>
                <c:pt idx="208">
                  <c:v>9.629629629629628</c:v>
                </c:pt>
                <c:pt idx="209">
                  <c:v>9.6759259259259238</c:v>
                </c:pt>
                <c:pt idx="210">
                  <c:v>9.7222222222222232</c:v>
                </c:pt>
                <c:pt idx="211">
                  <c:v>9.768518518518519</c:v>
                </c:pt>
                <c:pt idx="212">
                  <c:v>9.8148148148148149</c:v>
                </c:pt>
                <c:pt idx="213">
                  <c:v>9.8611111111111107</c:v>
                </c:pt>
                <c:pt idx="214">
                  <c:v>9.9074074074074066</c:v>
                </c:pt>
                <c:pt idx="215">
                  <c:v>9.9537037037037024</c:v>
                </c:pt>
                <c:pt idx="216">
                  <c:v>10</c:v>
                </c:pt>
                <c:pt idx="217">
                  <c:v>10.046296296296296</c:v>
                </c:pt>
                <c:pt idx="218">
                  <c:v>10.092592592592592</c:v>
                </c:pt>
                <c:pt idx="219">
                  <c:v>10.138888888888888</c:v>
                </c:pt>
                <c:pt idx="220">
                  <c:v>10.185185185185185</c:v>
                </c:pt>
                <c:pt idx="221">
                  <c:v>10.231481481481481</c:v>
                </c:pt>
                <c:pt idx="222">
                  <c:v>10.277777777777779</c:v>
                </c:pt>
                <c:pt idx="223">
                  <c:v>10.324074074074074</c:v>
                </c:pt>
                <c:pt idx="224">
                  <c:v>10.37037037037037</c:v>
                </c:pt>
                <c:pt idx="225">
                  <c:v>10.416666666666666</c:v>
                </c:pt>
                <c:pt idx="226">
                  <c:v>10.462962962962962</c:v>
                </c:pt>
                <c:pt idx="227">
                  <c:v>10.509259259259258</c:v>
                </c:pt>
                <c:pt idx="228">
                  <c:v>10.555555555555555</c:v>
                </c:pt>
                <c:pt idx="229">
                  <c:v>10.601851851851851</c:v>
                </c:pt>
                <c:pt idx="230">
                  <c:v>10.648148148148147</c:v>
                </c:pt>
                <c:pt idx="231">
                  <c:v>10.694444444444445</c:v>
                </c:pt>
                <c:pt idx="232">
                  <c:v>10.74074074074074</c:v>
                </c:pt>
                <c:pt idx="233">
                  <c:v>10.787037037037036</c:v>
                </c:pt>
                <c:pt idx="234">
                  <c:v>10.833333333333332</c:v>
                </c:pt>
                <c:pt idx="235">
                  <c:v>10.87962962962963</c:v>
                </c:pt>
                <c:pt idx="236">
                  <c:v>10.925925925925926</c:v>
                </c:pt>
                <c:pt idx="237">
                  <c:v>10.972222222222221</c:v>
                </c:pt>
                <c:pt idx="238">
                  <c:v>11.018518518518517</c:v>
                </c:pt>
                <c:pt idx="239">
                  <c:v>11.064814814814813</c:v>
                </c:pt>
                <c:pt idx="240">
                  <c:v>11.111111111111109</c:v>
                </c:pt>
                <c:pt idx="241">
                  <c:v>11.157407407407408</c:v>
                </c:pt>
                <c:pt idx="242">
                  <c:v>11.203703703703704</c:v>
                </c:pt>
                <c:pt idx="243">
                  <c:v>11.25</c:v>
                </c:pt>
                <c:pt idx="244">
                  <c:v>11.296296296296296</c:v>
                </c:pt>
                <c:pt idx="245">
                  <c:v>11.342592592592592</c:v>
                </c:pt>
                <c:pt idx="246">
                  <c:v>11.388888888888888</c:v>
                </c:pt>
                <c:pt idx="247">
                  <c:v>11.435185185185185</c:v>
                </c:pt>
                <c:pt idx="248">
                  <c:v>11.481481481481481</c:v>
                </c:pt>
                <c:pt idx="249">
                  <c:v>11.527777777777777</c:v>
                </c:pt>
                <c:pt idx="250">
                  <c:v>11.574074074074073</c:v>
                </c:pt>
                <c:pt idx="251">
                  <c:v>11.62037037037037</c:v>
                </c:pt>
                <c:pt idx="252">
                  <c:v>11.666666666666666</c:v>
                </c:pt>
                <c:pt idx="253">
                  <c:v>11.712962962962964</c:v>
                </c:pt>
                <c:pt idx="254">
                  <c:v>11.75925925925926</c:v>
                </c:pt>
                <c:pt idx="255">
                  <c:v>11.805555555555555</c:v>
                </c:pt>
                <c:pt idx="256">
                  <c:v>11.851851851851851</c:v>
                </c:pt>
                <c:pt idx="257">
                  <c:v>11.898148148148147</c:v>
                </c:pt>
                <c:pt idx="258">
                  <c:v>11.944444444444443</c:v>
                </c:pt>
                <c:pt idx="259">
                  <c:v>11.990740740740739</c:v>
                </c:pt>
                <c:pt idx="260">
                  <c:v>12.037037037037036</c:v>
                </c:pt>
                <c:pt idx="261">
                  <c:v>12.083333333333334</c:v>
                </c:pt>
                <c:pt idx="262">
                  <c:v>12.12962962962963</c:v>
                </c:pt>
                <c:pt idx="263">
                  <c:v>12.175925925925926</c:v>
                </c:pt>
                <c:pt idx="264">
                  <c:v>12.222222222222221</c:v>
                </c:pt>
                <c:pt idx="265">
                  <c:v>12.268518518518517</c:v>
                </c:pt>
                <c:pt idx="266">
                  <c:v>12.314814814814815</c:v>
                </c:pt>
                <c:pt idx="267">
                  <c:v>12.361111111111111</c:v>
                </c:pt>
                <c:pt idx="268">
                  <c:v>12.407407407407407</c:v>
                </c:pt>
                <c:pt idx="269">
                  <c:v>12.453703703703702</c:v>
                </c:pt>
                <c:pt idx="270">
                  <c:v>12.499999999999998</c:v>
                </c:pt>
                <c:pt idx="271">
                  <c:v>12.546296296296296</c:v>
                </c:pt>
                <c:pt idx="272">
                  <c:v>12.592592592592593</c:v>
                </c:pt>
                <c:pt idx="273">
                  <c:v>12.638888888888889</c:v>
                </c:pt>
                <c:pt idx="274">
                  <c:v>12.685185185185185</c:v>
                </c:pt>
                <c:pt idx="275">
                  <c:v>12.731481481481481</c:v>
                </c:pt>
                <c:pt idx="276">
                  <c:v>12.777777777777777</c:v>
                </c:pt>
                <c:pt idx="277">
                  <c:v>12.824074074074073</c:v>
                </c:pt>
                <c:pt idx="278">
                  <c:v>12.87037037037037</c:v>
                </c:pt>
                <c:pt idx="279">
                  <c:v>12.916666666666666</c:v>
                </c:pt>
                <c:pt idx="280">
                  <c:v>12.962962962962962</c:v>
                </c:pt>
                <c:pt idx="281">
                  <c:v>13.009259259259258</c:v>
                </c:pt>
                <c:pt idx="282">
                  <c:v>13.055555555555555</c:v>
                </c:pt>
                <c:pt idx="283">
                  <c:v>13.101851851851851</c:v>
                </c:pt>
                <c:pt idx="284">
                  <c:v>13.148148148148147</c:v>
                </c:pt>
                <c:pt idx="285">
                  <c:v>13.194444444444445</c:v>
                </c:pt>
                <c:pt idx="286">
                  <c:v>13.24074074074074</c:v>
                </c:pt>
                <c:pt idx="287">
                  <c:v>13.287037037037036</c:v>
                </c:pt>
                <c:pt idx="288">
                  <c:v>13.333333333333332</c:v>
                </c:pt>
                <c:pt idx="289">
                  <c:v>13.379629629629628</c:v>
                </c:pt>
                <c:pt idx="290">
                  <c:v>13.425925925925924</c:v>
                </c:pt>
                <c:pt idx="291">
                  <c:v>13.472222222222221</c:v>
                </c:pt>
                <c:pt idx="292">
                  <c:v>13.518518518518519</c:v>
                </c:pt>
                <c:pt idx="293">
                  <c:v>13.564814814814815</c:v>
                </c:pt>
                <c:pt idx="294">
                  <c:v>13.611111111111111</c:v>
                </c:pt>
                <c:pt idx="295">
                  <c:v>13.657407407407407</c:v>
                </c:pt>
                <c:pt idx="296">
                  <c:v>13.703703703703702</c:v>
                </c:pt>
                <c:pt idx="297">
                  <c:v>13.75</c:v>
                </c:pt>
                <c:pt idx="298">
                  <c:v>13.796296296296296</c:v>
                </c:pt>
                <c:pt idx="299">
                  <c:v>13.842592592592592</c:v>
                </c:pt>
                <c:pt idx="300">
                  <c:v>13.888888888888888</c:v>
                </c:pt>
                <c:pt idx="301">
                  <c:v>13.935185185185183</c:v>
                </c:pt>
                <c:pt idx="302">
                  <c:v>13.981481481481481</c:v>
                </c:pt>
                <c:pt idx="303">
                  <c:v>14.027777777777779</c:v>
                </c:pt>
                <c:pt idx="304">
                  <c:v>14.074074074074074</c:v>
                </c:pt>
                <c:pt idx="305">
                  <c:v>14.12037037037037</c:v>
                </c:pt>
                <c:pt idx="306">
                  <c:v>14.166666666666666</c:v>
                </c:pt>
                <c:pt idx="307">
                  <c:v>14.212962962962962</c:v>
                </c:pt>
                <c:pt idx="308">
                  <c:v>14.259259259259258</c:v>
                </c:pt>
                <c:pt idx="309">
                  <c:v>14.305555555555554</c:v>
                </c:pt>
                <c:pt idx="310">
                  <c:v>14.351851851851851</c:v>
                </c:pt>
                <c:pt idx="311">
                  <c:v>14.398148148148147</c:v>
                </c:pt>
                <c:pt idx="312">
                  <c:v>14.444444444444445</c:v>
                </c:pt>
                <c:pt idx="313">
                  <c:v>14.49074074074074</c:v>
                </c:pt>
                <c:pt idx="314">
                  <c:v>14.537037037037036</c:v>
                </c:pt>
                <c:pt idx="315">
                  <c:v>14.583333333333332</c:v>
                </c:pt>
                <c:pt idx="316">
                  <c:v>14.62962962962963</c:v>
                </c:pt>
                <c:pt idx="317">
                  <c:v>14.675925925925926</c:v>
                </c:pt>
                <c:pt idx="318">
                  <c:v>14.722222222222221</c:v>
                </c:pt>
                <c:pt idx="319">
                  <c:v>14.768518518518517</c:v>
                </c:pt>
                <c:pt idx="320">
                  <c:v>14.814814814814813</c:v>
                </c:pt>
                <c:pt idx="321">
                  <c:v>14.861111111111109</c:v>
                </c:pt>
                <c:pt idx="322">
                  <c:v>14.907407407407407</c:v>
                </c:pt>
                <c:pt idx="323">
                  <c:v>14.953703703703704</c:v>
                </c:pt>
                <c:pt idx="324">
                  <c:v>15</c:v>
                </c:pt>
                <c:pt idx="325">
                  <c:v>15.046296296296296</c:v>
                </c:pt>
                <c:pt idx="326">
                  <c:v>15.092592592592592</c:v>
                </c:pt>
                <c:pt idx="327">
                  <c:v>15.138888888888888</c:v>
                </c:pt>
                <c:pt idx="328">
                  <c:v>15.185185185185185</c:v>
                </c:pt>
                <c:pt idx="329">
                  <c:v>15.231481481481481</c:v>
                </c:pt>
                <c:pt idx="330">
                  <c:v>15.277777777777777</c:v>
                </c:pt>
                <c:pt idx="331">
                  <c:v>15.324074074074073</c:v>
                </c:pt>
                <c:pt idx="332">
                  <c:v>15.370370370370368</c:v>
                </c:pt>
                <c:pt idx="333">
                  <c:v>15.416666666666666</c:v>
                </c:pt>
                <c:pt idx="334">
                  <c:v>15.462962962962962</c:v>
                </c:pt>
                <c:pt idx="335">
                  <c:v>15.50925925925926</c:v>
                </c:pt>
                <c:pt idx="336">
                  <c:v>15.555555555555555</c:v>
                </c:pt>
                <c:pt idx="337">
                  <c:v>15.601851851851851</c:v>
                </c:pt>
                <c:pt idx="338">
                  <c:v>15.648148148148147</c:v>
                </c:pt>
                <c:pt idx="339">
                  <c:v>15.694444444444445</c:v>
                </c:pt>
                <c:pt idx="340">
                  <c:v>15.740740740740739</c:v>
                </c:pt>
                <c:pt idx="341">
                  <c:v>15.787037037037036</c:v>
                </c:pt>
                <c:pt idx="342">
                  <c:v>15.83333333333333</c:v>
                </c:pt>
                <c:pt idx="343">
                  <c:v>15.87962962962963</c:v>
                </c:pt>
                <c:pt idx="344">
                  <c:v>15.925925925925927</c:v>
                </c:pt>
                <c:pt idx="345">
                  <c:v>15.972222222222221</c:v>
                </c:pt>
                <c:pt idx="346">
                  <c:v>16.018518518518519</c:v>
                </c:pt>
                <c:pt idx="347">
                  <c:v>16.064814814814813</c:v>
                </c:pt>
                <c:pt idx="348">
                  <c:v>16.111111111111111</c:v>
                </c:pt>
                <c:pt idx="349">
                  <c:v>16.157407407407405</c:v>
                </c:pt>
                <c:pt idx="350">
                  <c:v>16.203703703703702</c:v>
                </c:pt>
                <c:pt idx="351">
                  <c:v>16.25</c:v>
                </c:pt>
                <c:pt idx="352">
                  <c:v>16.296296296296294</c:v>
                </c:pt>
                <c:pt idx="353">
                  <c:v>16.342592592592592</c:v>
                </c:pt>
                <c:pt idx="354">
                  <c:v>16.388888888888886</c:v>
                </c:pt>
                <c:pt idx="355">
                  <c:v>16.435185185185183</c:v>
                </c:pt>
                <c:pt idx="356">
                  <c:v>16.481481481481481</c:v>
                </c:pt>
                <c:pt idx="357">
                  <c:v>16.527777777777775</c:v>
                </c:pt>
                <c:pt idx="358">
                  <c:v>16.574074074074076</c:v>
                </c:pt>
                <c:pt idx="359">
                  <c:v>16.62037037037037</c:v>
                </c:pt>
              </c:numCache>
            </c:numRef>
          </c:xVal>
          <c:yVal>
            <c:numRef>
              <c:f>Sheet1!$C$1:$C$360</c:f>
              <c:numCache>
                <c:formatCode>General</c:formatCode>
                <c:ptCount val="360"/>
                <c:pt idx="0">
                  <c:v>1.65</c:v>
                </c:pt>
                <c:pt idx="1">
                  <c:v>1.6787964706215177</c:v>
                </c:pt>
                <c:pt idx="2">
                  <c:v>1.7075841695591265</c:v>
                </c:pt>
                <c:pt idx="3">
                  <c:v>1.7363543278008573</c:v>
                </c:pt>
                <c:pt idx="4">
                  <c:v>1.7650981816778066</c:v>
                </c:pt>
                <c:pt idx="5">
                  <c:v>1.7938069755336359</c:v>
                </c:pt>
                <c:pt idx="6">
                  <c:v>1.8224719643916281</c:v>
                </c:pt>
                <c:pt idx="7">
                  <c:v>1.8510844166184932</c:v>
                </c:pt>
                <c:pt idx="8">
                  <c:v>1.8796356165841079</c:v>
                </c:pt>
                <c:pt idx="9">
                  <c:v>1.9081168673163809</c:v>
                </c:pt>
                <c:pt idx="10">
                  <c:v>1.9365194931504348</c:v>
                </c:pt>
                <c:pt idx="11">
                  <c:v>1.9648348423712987</c:v>
                </c:pt>
                <c:pt idx="12">
                  <c:v>1.9930542898493027</c:v>
                </c:pt>
                <c:pt idx="13">
                  <c:v>2.021169239667377</c:v>
                </c:pt>
                <c:pt idx="14">
                  <c:v>2.0491711277394518</c:v>
                </c:pt>
                <c:pt idx="15">
                  <c:v>2.0770514244191594</c:v>
                </c:pt>
                <c:pt idx="16">
                  <c:v>2.1048016370980487</c:v>
                </c:pt>
                <c:pt idx="17">
                  <c:v>2.1324133127925156</c:v>
                </c:pt>
                <c:pt idx="18">
                  <c:v>2.1598780407186631</c:v>
                </c:pt>
                <c:pt idx="19">
                  <c:v>2.1871874548543082</c:v>
                </c:pt>
                <c:pt idx="20">
                  <c:v>2.2143332364873531</c:v>
                </c:pt>
                <c:pt idx="21">
                  <c:v>2.2413071167497454</c:v>
                </c:pt>
                <c:pt idx="22">
                  <c:v>2.2681008791362549</c:v>
                </c:pt>
                <c:pt idx="23">
                  <c:v>2.2947063620073016</c:v>
                </c:pt>
                <c:pt idx="24">
                  <c:v>2.3211154610750704</c:v>
                </c:pt>
                <c:pt idx="25">
                  <c:v>2.3473201318721539</c:v>
                </c:pt>
                <c:pt idx="26">
                  <c:v>2.3733123922019774</c:v>
                </c:pt>
                <c:pt idx="27">
                  <c:v>2.3990843245702518</c:v>
                </c:pt>
                <c:pt idx="28">
                  <c:v>2.4246280785967196</c:v>
                </c:pt>
                <c:pt idx="29">
                  <c:v>2.449935873406456</c:v>
                </c:pt>
                <c:pt idx="30">
                  <c:v>2.4749999999999996</c:v>
                </c:pt>
                <c:pt idx="31">
                  <c:v>2.4998128236015891</c:v>
                </c:pt>
                <c:pt idx="32">
                  <c:v>2.524366785984788</c:v>
                </c:pt>
                <c:pt idx="33">
                  <c:v>2.5486544077747944</c:v>
                </c:pt>
                <c:pt idx="34">
                  <c:v>2.5726682907267322</c:v>
                </c:pt>
                <c:pt idx="35">
                  <c:v>2.5964011199792258</c:v>
                </c:pt>
                <c:pt idx="36">
                  <c:v>2.6198456662825804</c:v>
                </c:pt>
                <c:pt idx="37">
                  <c:v>2.6429947882008795</c:v>
                </c:pt>
                <c:pt idx="38">
                  <c:v>2.6658414342873358</c:v>
                </c:pt>
                <c:pt idx="39">
                  <c:v>2.6883786452322314</c:v>
                </c:pt>
                <c:pt idx="40">
                  <c:v>2.7105995559827898</c:v>
                </c:pt>
                <c:pt idx="41">
                  <c:v>2.7324973978343365</c:v>
                </c:pt>
                <c:pt idx="42">
                  <c:v>2.754065500492116</c:v>
                </c:pt>
                <c:pt idx="43">
                  <c:v>2.7752972941031224</c:v>
                </c:pt>
                <c:pt idx="44">
                  <c:v>2.7961863112573453</c:v>
                </c:pt>
                <c:pt idx="45">
                  <c:v>2.8167261889578032</c:v>
                </c:pt>
                <c:pt idx="46">
                  <c:v>2.8369106705587743</c:v>
                </c:pt>
                <c:pt idx="47">
                  <c:v>2.8567336076716314</c:v>
                </c:pt>
                <c:pt idx="48">
                  <c:v>2.8761889620377001</c:v>
                </c:pt>
                <c:pt idx="49">
                  <c:v>2.8952708073675737</c:v>
                </c:pt>
                <c:pt idx="50">
                  <c:v>2.9139733311463134</c:v>
                </c:pt>
                <c:pt idx="51">
                  <c:v>2.9322908364040017</c:v>
                </c:pt>
                <c:pt idx="52">
                  <c:v>2.9502177434510912</c:v>
                </c:pt>
                <c:pt idx="53">
                  <c:v>2.9677485915780331</c:v>
                </c:pt>
                <c:pt idx="54">
                  <c:v>2.9848780407186633</c:v>
                </c:pt>
                <c:pt idx="55">
                  <c:v>3.0016008730768364</c:v>
                </c:pt>
                <c:pt idx="56">
                  <c:v>3.0179119947158188</c:v>
                </c:pt>
                <c:pt idx="57">
                  <c:v>3.0338064371099493</c:v>
                </c:pt>
                <c:pt idx="58">
                  <c:v>3.0492793586581026</c:v>
                </c:pt>
                <c:pt idx="59">
                  <c:v>3.0643260461584849</c:v>
                </c:pt>
                <c:pt idx="60">
                  <c:v>3.0789419162443235</c:v>
                </c:pt>
                <c:pt idx="61">
                  <c:v>3.0931225167800029</c:v>
                </c:pt>
                <c:pt idx="62">
                  <c:v>3.1068635282172292</c:v>
                </c:pt>
                <c:pt idx="63">
                  <c:v>3.120160764910807</c:v>
                </c:pt>
                <c:pt idx="64">
                  <c:v>3.1330101763936256</c:v>
                </c:pt>
                <c:pt idx="65">
                  <c:v>3.1454078486104722</c:v>
                </c:pt>
                <c:pt idx="66">
                  <c:v>3.157350005110291</c:v>
                </c:pt>
                <c:pt idx="67">
                  <c:v>3.1688330081965264</c:v>
                </c:pt>
                <c:pt idx="68">
                  <c:v>3.179853360035199</c:v>
                </c:pt>
                <c:pt idx="69">
                  <c:v>3.1904077037203828</c:v>
                </c:pt>
                <c:pt idx="70">
                  <c:v>3.2004928242967488</c:v>
                </c:pt>
                <c:pt idx="71">
                  <c:v>3.2101056497388725</c:v>
                </c:pt>
                <c:pt idx="72">
                  <c:v>3.2192432518870033</c:v>
                </c:pt>
                <c:pt idx="73">
                  <c:v>3.2279028473390081</c:v>
                </c:pt>
                <c:pt idx="74">
                  <c:v>3.2360817982982262</c:v>
                </c:pt>
                <c:pt idx="75">
                  <c:v>3.2437776133769622</c:v>
                </c:pt>
                <c:pt idx="76">
                  <c:v>3.2509879483553941</c:v>
                </c:pt>
                <c:pt idx="77">
                  <c:v>3.2577106068956381</c:v>
                </c:pt>
                <c:pt idx="78">
                  <c:v>3.2639435412107791</c:v>
                </c:pt>
                <c:pt idx="79">
                  <c:v>3.2696848526886453</c:v>
                </c:pt>
                <c:pt idx="80">
                  <c:v>3.274932792470143</c:v>
                </c:pt>
                <c:pt idx="81">
                  <c:v>3.2796857619819773</c:v>
                </c:pt>
                <c:pt idx="82">
                  <c:v>3.2839423134235908</c:v>
                </c:pt>
                <c:pt idx="83">
                  <c:v>3.2877011502081812</c:v>
                </c:pt>
                <c:pt idx="84">
                  <c:v>3.2909611273576509</c:v>
                </c:pt>
                <c:pt idx="85">
                  <c:v>3.2937212518513799</c:v>
                </c:pt>
                <c:pt idx="86">
                  <c:v>3.2959806829287097</c:v>
                </c:pt>
                <c:pt idx="87">
                  <c:v>3.2977387323450467</c:v>
                </c:pt>
                <c:pt idx="88">
                  <c:v>3.2989948645815081</c:v>
                </c:pt>
                <c:pt idx="89">
                  <c:v>3.2997486970080452</c:v>
                </c:pt>
                <c:pt idx="90">
                  <c:v>3.3</c:v>
                </c:pt>
                <c:pt idx="91">
                  <c:v>3.2997486970080452</c:v>
                </c:pt>
                <c:pt idx="92">
                  <c:v>3.2989948645815081</c:v>
                </c:pt>
                <c:pt idx="93">
                  <c:v>3.2977387323450467</c:v>
                </c:pt>
                <c:pt idx="94">
                  <c:v>3.2959806829287097</c:v>
                </c:pt>
                <c:pt idx="95">
                  <c:v>3.2937212518513799</c:v>
                </c:pt>
                <c:pt idx="96">
                  <c:v>3.2909611273576509</c:v>
                </c:pt>
                <c:pt idx="97">
                  <c:v>3.2877011502081812</c:v>
                </c:pt>
                <c:pt idx="98">
                  <c:v>3.2839423134235908</c:v>
                </c:pt>
                <c:pt idx="99">
                  <c:v>3.2796857619819768</c:v>
                </c:pt>
                <c:pt idx="100">
                  <c:v>3.274932792470143</c:v>
                </c:pt>
                <c:pt idx="101">
                  <c:v>3.2696848526886453</c:v>
                </c:pt>
                <c:pt idx="102">
                  <c:v>3.2639435412107791</c:v>
                </c:pt>
                <c:pt idx="103">
                  <c:v>3.2577106068956381</c:v>
                </c:pt>
                <c:pt idx="104">
                  <c:v>3.2509879483553941</c:v>
                </c:pt>
                <c:pt idx="105">
                  <c:v>3.2437776133769622</c:v>
                </c:pt>
                <c:pt idx="106">
                  <c:v>3.2360817982982262</c:v>
                </c:pt>
                <c:pt idx="107">
                  <c:v>3.2279028473390086</c:v>
                </c:pt>
                <c:pt idx="108">
                  <c:v>3.2192432518870033</c:v>
                </c:pt>
                <c:pt idx="109">
                  <c:v>3.2101056497388729</c:v>
                </c:pt>
                <c:pt idx="110">
                  <c:v>3.2004928242967488</c:v>
                </c:pt>
                <c:pt idx="111">
                  <c:v>3.1904077037203828</c:v>
                </c:pt>
                <c:pt idx="112">
                  <c:v>3.179853360035199</c:v>
                </c:pt>
                <c:pt idx="113">
                  <c:v>3.1688330081965264</c:v>
                </c:pt>
                <c:pt idx="114">
                  <c:v>3.1573500051102914</c:v>
                </c:pt>
                <c:pt idx="115">
                  <c:v>3.1454078486104722</c:v>
                </c:pt>
                <c:pt idx="116">
                  <c:v>3.1330101763936256</c:v>
                </c:pt>
                <c:pt idx="117">
                  <c:v>3.120160764910807</c:v>
                </c:pt>
                <c:pt idx="118">
                  <c:v>3.1068635282172297</c:v>
                </c:pt>
                <c:pt idx="119">
                  <c:v>3.0931225167800029</c:v>
                </c:pt>
                <c:pt idx="120">
                  <c:v>3.0789419162443235</c:v>
                </c:pt>
                <c:pt idx="121">
                  <c:v>3.0643260461584854</c:v>
                </c:pt>
                <c:pt idx="122">
                  <c:v>3.0492793586581026</c:v>
                </c:pt>
                <c:pt idx="123">
                  <c:v>3.0338064371099493</c:v>
                </c:pt>
                <c:pt idx="124">
                  <c:v>3.0179119947158188</c:v>
                </c:pt>
                <c:pt idx="125">
                  <c:v>3.0016008730768364</c:v>
                </c:pt>
                <c:pt idx="126">
                  <c:v>2.9848780407186633</c:v>
                </c:pt>
                <c:pt idx="127">
                  <c:v>2.9677485915780331</c:v>
                </c:pt>
                <c:pt idx="128">
                  <c:v>2.9502177434510912</c:v>
                </c:pt>
                <c:pt idx="129">
                  <c:v>2.9322908364040021</c:v>
                </c:pt>
                <c:pt idx="130">
                  <c:v>2.9139733311463134</c:v>
                </c:pt>
                <c:pt idx="131">
                  <c:v>2.8952708073675733</c:v>
                </c:pt>
                <c:pt idx="132">
                  <c:v>2.8761889620377001</c:v>
                </c:pt>
                <c:pt idx="133">
                  <c:v>2.8567336076716314</c:v>
                </c:pt>
                <c:pt idx="134">
                  <c:v>2.8369106705587748</c:v>
                </c:pt>
                <c:pt idx="135">
                  <c:v>2.8167261889578032</c:v>
                </c:pt>
                <c:pt idx="136">
                  <c:v>2.7961863112573448</c:v>
                </c:pt>
                <c:pt idx="137">
                  <c:v>2.7752972941031224</c:v>
                </c:pt>
                <c:pt idx="138">
                  <c:v>2.754065500492116</c:v>
                </c:pt>
                <c:pt idx="139">
                  <c:v>2.7324973978343365</c:v>
                </c:pt>
                <c:pt idx="140">
                  <c:v>2.7105995559827898</c:v>
                </c:pt>
                <c:pt idx="141">
                  <c:v>2.6883786452322322</c:v>
                </c:pt>
                <c:pt idx="142">
                  <c:v>2.6658414342873362</c:v>
                </c:pt>
                <c:pt idx="143">
                  <c:v>2.6429947882008795</c:v>
                </c:pt>
                <c:pt idx="144">
                  <c:v>2.6198456662825809</c:v>
                </c:pt>
                <c:pt idx="145">
                  <c:v>2.5964011199792263</c:v>
                </c:pt>
                <c:pt idx="146">
                  <c:v>2.5726682907267322</c:v>
                </c:pt>
                <c:pt idx="147">
                  <c:v>2.5486544077747944</c:v>
                </c:pt>
                <c:pt idx="148">
                  <c:v>2.524366785984788</c:v>
                </c:pt>
                <c:pt idx="149">
                  <c:v>2.4998128236015895</c:v>
                </c:pt>
                <c:pt idx="150">
                  <c:v>2.4749999999999996</c:v>
                </c:pt>
                <c:pt idx="151">
                  <c:v>2.4499358734064565</c:v>
                </c:pt>
                <c:pt idx="152">
                  <c:v>2.42462807859672</c:v>
                </c:pt>
                <c:pt idx="153">
                  <c:v>2.3990843245702522</c:v>
                </c:pt>
                <c:pt idx="154">
                  <c:v>2.3733123922019774</c:v>
                </c:pt>
                <c:pt idx="155">
                  <c:v>2.3473201318721539</c:v>
                </c:pt>
                <c:pt idx="156">
                  <c:v>2.3211154610750704</c:v>
                </c:pt>
                <c:pt idx="157">
                  <c:v>2.294706362007302</c:v>
                </c:pt>
                <c:pt idx="158">
                  <c:v>2.2681008791362549</c:v>
                </c:pt>
                <c:pt idx="159">
                  <c:v>2.2413071167497454</c:v>
                </c:pt>
                <c:pt idx="160">
                  <c:v>2.2143332364873536</c:v>
                </c:pt>
                <c:pt idx="161">
                  <c:v>2.1871874548543091</c:v>
                </c:pt>
                <c:pt idx="162">
                  <c:v>2.1598780407186631</c:v>
                </c:pt>
                <c:pt idx="163">
                  <c:v>2.132413312792516</c:v>
                </c:pt>
                <c:pt idx="164">
                  <c:v>2.1048016370980491</c:v>
                </c:pt>
                <c:pt idx="165">
                  <c:v>2.0770514244191594</c:v>
                </c:pt>
                <c:pt idx="166">
                  <c:v>2.0491711277394518</c:v>
                </c:pt>
                <c:pt idx="167">
                  <c:v>2.0211692396673766</c:v>
                </c:pt>
                <c:pt idx="168">
                  <c:v>1.9930542898493027</c:v>
                </c:pt>
                <c:pt idx="169">
                  <c:v>1.9648348423712991</c:v>
                </c:pt>
                <c:pt idx="170">
                  <c:v>1.9365194931504348</c:v>
                </c:pt>
                <c:pt idx="171">
                  <c:v>1.9081168673163811</c:v>
                </c:pt>
                <c:pt idx="172">
                  <c:v>1.8796356165841084</c:v>
                </c:pt>
                <c:pt idx="173">
                  <c:v>1.8510844166184934</c:v>
                </c:pt>
                <c:pt idx="174">
                  <c:v>1.8224719643916285</c:v>
                </c:pt>
                <c:pt idx="175">
                  <c:v>1.7938069755336365</c:v>
                </c:pt>
                <c:pt idx="176">
                  <c:v>1.7650981816778071</c:v>
                </c:pt>
                <c:pt idx="177">
                  <c:v>1.7363543278008571</c:v>
                </c:pt>
                <c:pt idx="178">
                  <c:v>1.7075841695591261</c:v>
                </c:pt>
                <c:pt idx="179">
                  <c:v>1.6787964706215175</c:v>
                </c:pt>
                <c:pt idx="180">
                  <c:v>1.6500000000000001</c:v>
                </c:pt>
                <c:pt idx="181">
                  <c:v>1.6212035293784826</c:v>
                </c:pt>
                <c:pt idx="182">
                  <c:v>1.5924158304408735</c:v>
                </c:pt>
                <c:pt idx="183">
                  <c:v>1.563645672199143</c:v>
                </c:pt>
                <c:pt idx="184">
                  <c:v>1.5349018183221939</c:v>
                </c:pt>
                <c:pt idx="185">
                  <c:v>1.5061930244663644</c:v>
                </c:pt>
                <c:pt idx="186">
                  <c:v>1.4775280356083724</c:v>
                </c:pt>
                <c:pt idx="187">
                  <c:v>1.4489155833815062</c:v>
                </c:pt>
                <c:pt idx="188">
                  <c:v>1.4203643834158919</c:v>
                </c:pt>
                <c:pt idx="189">
                  <c:v>1.3918831326836192</c:v>
                </c:pt>
                <c:pt idx="190">
                  <c:v>1.3634805068495646</c:v>
                </c:pt>
                <c:pt idx="191">
                  <c:v>1.3351651576287011</c:v>
                </c:pt>
                <c:pt idx="192">
                  <c:v>1.3069457101506976</c:v>
                </c:pt>
                <c:pt idx="193">
                  <c:v>1.2788307603326228</c:v>
                </c:pt>
                <c:pt idx="194">
                  <c:v>1.2508288722605485</c:v>
                </c:pt>
                <c:pt idx="195">
                  <c:v>1.2229485755808414</c:v>
                </c:pt>
                <c:pt idx="196">
                  <c:v>1.1951983629019516</c:v>
                </c:pt>
                <c:pt idx="197">
                  <c:v>1.1675866872074849</c:v>
                </c:pt>
                <c:pt idx="198">
                  <c:v>1.1401219592813363</c:v>
                </c:pt>
                <c:pt idx="199">
                  <c:v>1.1128125451456912</c:v>
                </c:pt>
                <c:pt idx="200">
                  <c:v>1.0856667635126467</c:v>
                </c:pt>
                <c:pt idx="201">
                  <c:v>1.0586928832502542</c:v>
                </c:pt>
                <c:pt idx="202">
                  <c:v>1.0318991208637451</c:v>
                </c:pt>
                <c:pt idx="203">
                  <c:v>1.0052936379926987</c:v>
                </c:pt>
                <c:pt idx="204">
                  <c:v>0.97888453892493021</c:v>
                </c:pt>
                <c:pt idx="205">
                  <c:v>0.95267986812784611</c:v>
                </c:pt>
                <c:pt idx="206">
                  <c:v>0.92668760779802284</c:v>
                </c:pt>
                <c:pt idx="207">
                  <c:v>0.9009156754297486</c:v>
                </c:pt>
                <c:pt idx="208">
                  <c:v>0.87537192140328002</c:v>
                </c:pt>
                <c:pt idx="209">
                  <c:v>0.85006412659354402</c:v>
                </c:pt>
                <c:pt idx="210">
                  <c:v>0.82499999999999973</c:v>
                </c:pt>
                <c:pt idx="211">
                  <c:v>0.80018717639841064</c:v>
                </c:pt>
                <c:pt idx="212">
                  <c:v>0.77563321401521201</c:v>
                </c:pt>
                <c:pt idx="213">
                  <c:v>0.75134559222520525</c:v>
                </c:pt>
                <c:pt idx="214">
                  <c:v>0.72733170927326796</c:v>
                </c:pt>
                <c:pt idx="215">
                  <c:v>0.70359888002077431</c:v>
                </c:pt>
                <c:pt idx="216">
                  <c:v>0.68015433371741951</c:v>
                </c:pt>
                <c:pt idx="217">
                  <c:v>0.65700521179912064</c:v>
                </c:pt>
                <c:pt idx="218">
                  <c:v>0.63415856571266449</c:v>
                </c:pt>
                <c:pt idx="219">
                  <c:v>0.6116213547677678</c:v>
                </c:pt>
                <c:pt idx="220">
                  <c:v>0.58940044401721026</c:v>
                </c:pt>
                <c:pt idx="221">
                  <c:v>0.56750260216566284</c:v>
                </c:pt>
                <c:pt idx="222">
                  <c:v>0.54593449950788386</c:v>
                </c:pt>
                <c:pt idx="223">
                  <c:v>0.52470270589687762</c:v>
                </c:pt>
                <c:pt idx="224">
                  <c:v>0.50381368874265431</c:v>
                </c:pt>
                <c:pt idx="225">
                  <c:v>0.48327381104219658</c:v>
                </c:pt>
                <c:pt idx="226">
                  <c:v>0.46308932944122616</c:v>
                </c:pt>
                <c:pt idx="227">
                  <c:v>0.44326639232836929</c:v>
                </c:pt>
                <c:pt idx="228">
                  <c:v>0.42381103796229991</c:v>
                </c:pt>
                <c:pt idx="229">
                  <c:v>0.40472919263242679</c:v>
                </c:pt>
                <c:pt idx="230">
                  <c:v>0.38602666885368642</c:v>
                </c:pt>
                <c:pt idx="231">
                  <c:v>0.3677091635959977</c:v>
                </c:pt>
                <c:pt idx="232">
                  <c:v>0.34978225654890838</c:v>
                </c:pt>
                <c:pt idx="233">
                  <c:v>0.33225140842196677</c:v>
                </c:pt>
                <c:pt idx="234">
                  <c:v>0.31512195928133679</c:v>
                </c:pt>
                <c:pt idx="235">
                  <c:v>0.29839912692316384</c:v>
                </c:pt>
                <c:pt idx="236">
                  <c:v>0.28208800528418165</c:v>
                </c:pt>
                <c:pt idx="237">
                  <c:v>0.26619356289005025</c:v>
                </c:pt>
                <c:pt idx="238">
                  <c:v>0.2507206413418972</c:v>
                </c:pt>
                <c:pt idx="239">
                  <c:v>0.2356739538415149</c:v>
                </c:pt>
                <c:pt idx="240">
                  <c:v>0.22105808375567659</c:v>
                </c:pt>
                <c:pt idx="241">
                  <c:v>0.20687748321999666</c:v>
                </c:pt>
                <c:pt idx="242">
                  <c:v>0.19313647178277038</c:v>
                </c:pt>
                <c:pt idx="243">
                  <c:v>0.17983923508919308</c:v>
                </c:pt>
                <c:pt idx="244">
                  <c:v>0.16698982360637471</c:v>
                </c:pt>
                <c:pt idx="245">
                  <c:v>0.15459215138952787</c:v>
                </c:pt>
                <c:pt idx="246">
                  <c:v>0.14264999488970842</c:v>
                </c:pt>
                <c:pt idx="247">
                  <c:v>0.13116699180347346</c:v>
                </c:pt>
                <c:pt idx="248">
                  <c:v>0.12014663996480102</c:v>
                </c:pt>
                <c:pt idx="249">
                  <c:v>0.1095922962796172</c:v>
                </c:pt>
                <c:pt idx="250">
                  <c:v>9.9507175703251516E-2</c:v>
                </c:pt>
                <c:pt idx="251">
                  <c:v>8.9894350261127132E-2</c:v>
                </c:pt>
                <c:pt idx="252">
                  <c:v>8.0756748112996712E-2</c:v>
                </c:pt>
                <c:pt idx="253">
                  <c:v>7.2097152660991703E-2</c:v>
                </c:pt>
                <c:pt idx="254">
                  <c:v>6.3918201701773647E-2</c:v>
                </c:pt>
                <c:pt idx="255">
                  <c:v>5.6222386623037357E-2</c:v>
                </c:pt>
                <c:pt idx="256">
                  <c:v>4.9012051644605759E-2</c:v>
                </c:pt>
                <c:pt idx="257">
                  <c:v>4.2289393104361972E-2</c:v>
                </c:pt>
                <c:pt idx="258">
                  <c:v>3.6056458789220702E-2</c:v>
                </c:pt>
                <c:pt idx="259">
                  <c:v>3.031514731135454E-2</c:v>
                </c:pt>
                <c:pt idx="260">
                  <c:v>2.5067207529856805E-2</c:v>
                </c:pt>
                <c:pt idx="261">
                  <c:v>2.031423801802279E-2</c:v>
                </c:pt>
                <c:pt idx="262">
                  <c:v>1.6057686576408825E-2</c:v>
                </c:pt>
                <c:pt idx="263">
                  <c:v>1.2298849791818611E-2</c:v>
                </c:pt>
                <c:pt idx="264">
                  <c:v>9.0388726423489274E-3</c:v>
                </c:pt>
                <c:pt idx="265">
                  <c:v>6.2787481486199503E-3</c:v>
                </c:pt>
                <c:pt idx="266">
                  <c:v>4.0193170712901072E-3</c:v>
                </c:pt>
                <c:pt idx="267">
                  <c:v>2.2612676549531585E-3</c:v>
                </c:pt>
                <c:pt idx="268">
                  <c:v>1.0051354184921202E-3</c:v>
                </c:pt>
                <c:pt idx="269">
                  <c:v>2.513029919544163E-4</c:v>
                </c:pt>
                <c:pt idx="270">
                  <c:v>0</c:v>
                </c:pt>
                <c:pt idx="271">
                  <c:v>2.513029919544163E-4</c:v>
                </c:pt>
                <c:pt idx="272">
                  <c:v>1.0051354184918981E-3</c:v>
                </c:pt>
                <c:pt idx="273">
                  <c:v>2.2612676549531585E-3</c:v>
                </c:pt>
                <c:pt idx="274">
                  <c:v>4.0193170712898851E-3</c:v>
                </c:pt>
                <c:pt idx="275">
                  <c:v>6.2787481486199503E-3</c:v>
                </c:pt>
                <c:pt idx="276">
                  <c:v>9.0388726423489274E-3</c:v>
                </c:pt>
                <c:pt idx="277">
                  <c:v>1.2298849791818833E-2</c:v>
                </c:pt>
                <c:pt idx="278">
                  <c:v>1.6057686576408825E-2</c:v>
                </c:pt>
                <c:pt idx="279">
                  <c:v>2.0314238018022568E-2</c:v>
                </c:pt>
                <c:pt idx="280">
                  <c:v>2.5067207529856583E-2</c:v>
                </c:pt>
                <c:pt idx="281">
                  <c:v>3.0315147311354318E-2</c:v>
                </c:pt>
                <c:pt idx="282">
                  <c:v>3.605645878922048E-2</c:v>
                </c:pt>
                <c:pt idx="283">
                  <c:v>4.228939310436175E-2</c:v>
                </c:pt>
                <c:pt idx="284">
                  <c:v>4.9012051644605537E-2</c:v>
                </c:pt>
                <c:pt idx="285">
                  <c:v>5.6222386623037357E-2</c:v>
                </c:pt>
                <c:pt idx="286">
                  <c:v>6.3918201701774091E-2</c:v>
                </c:pt>
                <c:pt idx="287">
                  <c:v>7.2097152660991481E-2</c:v>
                </c:pt>
                <c:pt idx="288">
                  <c:v>8.075674811299649E-2</c:v>
                </c:pt>
                <c:pt idx="289">
                  <c:v>8.989435026112691E-2</c:v>
                </c:pt>
                <c:pt idx="290">
                  <c:v>9.950717570325085E-2</c:v>
                </c:pt>
                <c:pt idx="291">
                  <c:v>0.10959229627961653</c:v>
                </c:pt>
                <c:pt idx="292">
                  <c:v>0.12014663996480079</c:v>
                </c:pt>
                <c:pt idx="293">
                  <c:v>0.13116699180347324</c:v>
                </c:pt>
                <c:pt idx="294">
                  <c:v>0.14264999488970864</c:v>
                </c:pt>
                <c:pt idx="295">
                  <c:v>0.15459215138952764</c:v>
                </c:pt>
                <c:pt idx="296">
                  <c:v>0.16698982360637449</c:v>
                </c:pt>
                <c:pt idx="297">
                  <c:v>0.17983923508919286</c:v>
                </c:pt>
                <c:pt idx="298">
                  <c:v>0.19313647178277038</c:v>
                </c:pt>
                <c:pt idx="299">
                  <c:v>0.20687748321999644</c:v>
                </c:pt>
                <c:pt idx="300">
                  <c:v>0.22105808375567637</c:v>
                </c:pt>
                <c:pt idx="301">
                  <c:v>0.23567395384151468</c:v>
                </c:pt>
                <c:pt idx="302">
                  <c:v>0.25072064134189675</c:v>
                </c:pt>
                <c:pt idx="303">
                  <c:v>0.26619356289005003</c:v>
                </c:pt>
                <c:pt idx="304">
                  <c:v>0.28208800528418054</c:v>
                </c:pt>
                <c:pt idx="305">
                  <c:v>0.29839912692316362</c:v>
                </c:pt>
                <c:pt idx="306">
                  <c:v>0.31512195928133657</c:v>
                </c:pt>
                <c:pt idx="307">
                  <c:v>0.33225140842196654</c:v>
                </c:pt>
                <c:pt idx="308">
                  <c:v>0.34978225654890904</c:v>
                </c:pt>
                <c:pt idx="309">
                  <c:v>0.36770916359599815</c:v>
                </c:pt>
                <c:pt idx="310">
                  <c:v>0.38602666885368597</c:v>
                </c:pt>
                <c:pt idx="311">
                  <c:v>0.40472919263242568</c:v>
                </c:pt>
                <c:pt idx="312">
                  <c:v>0.42381103796229902</c:v>
                </c:pt>
                <c:pt idx="313">
                  <c:v>0.44326639232836773</c:v>
                </c:pt>
                <c:pt idx="314">
                  <c:v>0.46308932944122461</c:v>
                </c:pt>
                <c:pt idx="315">
                  <c:v>0.48327381104219636</c:v>
                </c:pt>
                <c:pt idx="316">
                  <c:v>0.50381368874265386</c:v>
                </c:pt>
                <c:pt idx="317">
                  <c:v>0.52470270589687784</c:v>
                </c:pt>
                <c:pt idx="318">
                  <c:v>0.54593449950788409</c:v>
                </c:pt>
                <c:pt idx="319">
                  <c:v>0.56750260216566284</c:v>
                </c:pt>
                <c:pt idx="320">
                  <c:v>0.58940044401720959</c:v>
                </c:pt>
                <c:pt idx="321">
                  <c:v>0.61162135476776758</c:v>
                </c:pt>
                <c:pt idx="322">
                  <c:v>0.63415856571266294</c:v>
                </c:pt>
                <c:pt idx="323">
                  <c:v>0.6570052117991203</c:v>
                </c:pt>
                <c:pt idx="324">
                  <c:v>0.68015433371741896</c:v>
                </c:pt>
                <c:pt idx="325">
                  <c:v>0.7035988800207732</c:v>
                </c:pt>
                <c:pt idx="326">
                  <c:v>0.72733170927326685</c:v>
                </c:pt>
                <c:pt idx="327">
                  <c:v>0.75134559222520547</c:v>
                </c:pt>
                <c:pt idx="328">
                  <c:v>0.77563321401521046</c:v>
                </c:pt>
                <c:pt idx="329">
                  <c:v>0.80018717639841008</c:v>
                </c:pt>
                <c:pt idx="330">
                  <c:v>0.82499999999999918</c:v>
                </c:pt>
                <c:pt idx="331">
                  <c:v>0.85006412659354413</c:v>
                </c:pt>
                <c:pt idx="332">
                  <c:v>0.87537192140328013</c:v>
                </c:pt>
                <c:pt idx="333">
                  <c:v>0.90091567542974749</c:v>
                </c:pt>
                <c:pt idx="334">
                  <c:v>0.92668760779802284</c:v>
                </c:pt>
                <c:pt idx="335">
                  <c:v>0.952679868127845</c:v>
                </c:pt>
                <c:pt idx="336">
                  <c:v>0.97888453892492966</c:v>
                </c:pt>
                <c:pt idx="337">
                  <c:v>1.0052936379926967</c:v>
                </c:pt>
                <c:pt idx="338">
                  <c:v>1.0318991208637445</c:v>
                </c:pt>
                <c:pt idx="339">
                  <c:v>1.0586928832502536</c:v>
                </c:pt>
                <c:pt idx="340">
                  <c:v>1.0856667635126467</c:v>
                </c:pt>
                <c:pt idx="341">
                  <c:v>1.1128125451456901</c:v>
                </c:pt>
                <c:pt idx="342">
                  <c:v>1.1401219592813363</c:v>
                </c:pt>
                <c:pt idx="343">
                  <c:v>1.1675866872074852</c:v>
                </c:pt>
                <c:pt idx="344">
                  <c:v>1.1951983629019503</c:v>
                </c:pt>
                <c:pt idx="345">
                  <c:v>1.2229485755808409</c:v>
                </c:pt>
                <c:pt idx="346">
                  <c:v>1.2508288722605481</c:v>
                </c:pt>
                <c:pt idx="347">
                  <c:v>1.2788307603326221</c:v>
                </c:pt>
                <c:pt idx="348">
                  <c:v>1.3069457101506963</c:v>
                </c:pt>
                <c:pt idx="349">
                  <c:v>1.3351651576287011</c:v>
                </c:pt>
                <c:pt idx="350">
                  <c:v>1.3634805068495632</c:v>
                </c:pt>
                <c:pt idx="351">
                  <c:v>1.3918831326836185</c:v>
                </c:pt>
                <c:pt idx="352">
                  <c:v>1.4203643834158912</c:v>
                </c:pt>
                <c:pt idx="353">
                  <c:v>1.4489155833815055</c:v>
                </c:pt>
                <c:pt idx="354">
                  <c:v>1.4775280356083718</c:v>
                </c:pt>
                <c:pt idx="355">
                  <c:v>1.5061930244663637</c:v>
                </c:pt>
                <c:pt idx="356">
                  <c:v>1.5349018183221941</c:v>
                </c:pt>
                <c:pt idx="357">
                  <c:v>1.5636456721991416</c:v>
                </c:pt>
                <c:pt idx="358">
                  <c:v>1.5924158304408735</c:v>
                </c:pt>
                <c:pt idx="359">
                  <c:v>1.6212035293784806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B277-4362-83A5-7F335999DE84}"/>
            </c:ext>
          </c:extLst>
        </c:ser>
        <c:ser>
          <c:idx val="1"/>
          <c:order val="1"/>
          <c:tx>
            <c:v>Series2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10"/>
            <c:spPr>
              <a:solidFill>
                <a:schemeClr val="accent5"/>
              </a:solidFill>
              <a:ln w="9525">
                <a:noFill/>
              </a:ln>
              <a:effectLst/>
            </c:spPr>
          </c:marker>
          <c:xVal>
            <c:numRef>
              <c:f>Sheet1!$E$1:$E$10</c:f>
              <c:numCache>
                <c:formatCode>General</c:formatCode>
                <c:ptCount val="10"/>
                <c:pt idx="0">
                  <c:v>0.1388888888888889</c:v>
                </c:pt>
                <c:pt idx="1">
                  <c:v>1.8055555555555556</c:v>
                </c:pt>
                <c:pt idx="2">
                  <c:v>3.4722222222222223</c:v>
                </c:pt>
                <c:pt idx="3">
                  <c:v>5.1388888888888893</c:v>
                </c:pt>
                <c:pt idx="4">
                  <c:v>6.8055555555555554</c:v>
                </c:pt>
                <c:pt idx="5">
                  <c:v>8.4722222222222214</c:v>
                </c:pt>
                <c:pt idx="6">
                  <c:v>10.138888888888888</c:v>
                </c:pt>
                <c:pt idx="7">
                  <c:v>11.805555555555555</c:v>
                </c:pt>
                <c:pt idx="8">
                  <c:v>13.472222222222221</c:v>
                </c:pt>
                <c:pt idx="9">
                  <c:v>15.138888888888889</c:v>
                </c:pt>
              </c:numCache>
            </c:numRef>
          </c:xVal>
          <c:yVal>
            <c:numRef>
              <c:f>Sheet1!$F$1:$F$10</c:f>
              <c:numCache>
                <c:formatCode>General</c:formatCode>
                <c:ptCount val="10"/>
                <c:pt idx="0">
                  <c:v>1.7363543278008573</c:v>
                </c:pt>
                <c:pt idx="1">
                  <c:v>2.6883786452322314</c:v>
                </c:pt>
                <c:pt idx="2">
                  <c:v>3.2437776133769622</c:v>
                </c:pt>
                <c:pt idx="3">
                  <c:v>3.1904077037203828</c:v>
                </c:pt>
                <c:pt idx="4">
                  <c:v>2.5486544077747944</c:v>
                </c:pt>
                <c:pt idx="5">
                  <c:v>1.563645672199143</c:v>
                </c:pt>
                <c:pt idx="6">
                  <c:v>0.6116213547677678</c:v>
                </c:pt>
                <c:pt idx="7">
                  <c:v>5.6222386623037357E-2</c:v>
                </c:pt>
                <c:pt idx="8">
                  <c:v>0.10959229627961653</c:v>
                </c:pt>
                <c:pt idx="9">
                  <c:v>0.75134559222520547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B277-4362-83A5-7F335999DE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71614383"/>
        <c:axId val="1471613903"/>
      </c:scatterChart>
      <c:valAx>
        <c:axId val="147161438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Time</a:t>
                </a:r>
                <a:r>
                  <a:rPr lang="en-US" baseline="0"/>
                  <a:t> (ms)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71613903"/>
        <c:crosses val="autoZero"/>
        <c:crossBetween val="midCat"/>
      </c:valAx>
      <c:valAx>
        <c:axId val="14716139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Signal</a:t>
                </a:r>
                <a:r>
                  <a:rPr lang="en-US" baseline="0"/>
                  <a:t> (V)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71614383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381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>
                  <a:lumMod val="75000"/>
                </a:schemeClr>
              </a:solidFill>
              <a:ln w="9525">
                <a:noFill/>
              </a:ln>
              <a:effectLst/>
            </c:spPr>
          </c:marker>
          <c:xVal>
            <c:numRef>
              <c:f>Sheet1!$B$1:$B$360</c:f>
              <c:numCache>
                <c:formatCode>General</c:formatCode>
                <c:ptCount val="360"/>
                <c:pt idx="0">
                  <c:v>0</c:v>
                </c:pt>
                <c:pt idx="1">
                  <c:v>4.6296296296296294E-2</c:v>
                </c:pt>
                <c:pt idx="2">
                  <c:v>9.2592592592592587E-2</c:v>
                </c:pt>
                <c:pt idx="3">
                  <c:v>0.1388888888888889</c:v>
                </c:pt>
                <c:pt idx="4">
                  <c:v>0.18518518518518517</c:v>
                </c:pt>
                <c:pt idx="5">
                  <c:v>0.23148148148148145</c:v>
                </c:pt>
                <c:pt idx="6">
                  <c:v>0.27777777777777779</c:v>
                </c:pt>
                <c:pt idx="7">
                  <c:v>0.32407407407407407</c:v>
                </c:pt>
                <c:pt idx="8">
                  <c:v>0.37037037037037035</c:v>
                </c:pt>
                <c:pt idx="9">
                  <c:v>0.41666666666666663</c:v>
                </c:pt>
                <c:pt idx="10">
                  <c:v>0.46296296296296291</c:v>
                </c:pt>
                <c:pt idx="11">
                  <c:v>0.50925925925925919</c:v>
                </c:pt>
                <c:pt idx="12">
                  <c:v>0.55555555555555558</c:v>
                </c:pt>
                <c:pt idx="13">
                  <c:v>0.60185185185185175</c:v>
                </c:pt>
                <c:pt idx="14">
                  <c:v>0.64814814814814814</c:v>
                </c:pt>
                <c:pt idx="15">
                  <c:v>0.69444444444444431</c:v>
                </c:pt>
                <c:pt idx="16">
                  <c:v>0.7407407407407407</c:v>
                </c:pt>
                <c:pt idx="17">
                  <c:v>0.78703703703703709</c:v>
                </c:pt>
                <c:pt idx="18">
                  <c:v>0.83333333333333326</c:v>
                </c:pt>
                <c:pt idx="19">
                  <c:v>0.87962962962962965</c:v>
                </c:pt>
                <c:pt idx="20">
                  <c:v>0.92592592592592582</c:v>
                </c:pt>
                <c:pt idx="21">
                  <c:v>0.97222222222222221</c:v>
                </c:pt>
                <c:pt idx="22">
                  <c:v>1.0185185185185184</c:v>
                </c:pt>
                <c:pt idx="23">
                  <c:v>1.0648148148148147</c:v>
                </c:pt>
                <c:pt idx="24">
                  <c:v>1.1111111111111112</c:v>
                </c:pt>
                <c:pt idx="25">
                  <c:v>1.1574074074074074</c:v>
                </c:pt>
                <c:pt idx="26">
                  <c:v>1.2037037037037035</c:v>
                </c:pt>
                <c:pt idx="27">
                  <c:v>1.25</c:v>
                </c:pt>
                <c:pt idx="28">
                  <c:v>1.2962962962962963</c:v>
                </c:pt>
                <c:pt idx="29">
                  <c:v>1.3425925925925926</c:v>
                </c:pt>
                <c:pt idx="30">
                  <c:v>1.3888888888888886</c:v>
                </c:pt>
                <c:pt idx="31">
                  <c:v>1.4351851851851851</c:v>
                </c:pt>
                <c:pt idx="32">
                  <c:v>1.4814814814814814</c:v>
                </c:pt>
                <c:pt idx="33">
                  <c:v>1.5277777777777777</c:v>
                </c:pt>
                <c:pt idx="34">
                  <c:v>1.5740740740740742</c:v>
                </c:pt>
                <c:pt idx="35">
                  <c:v>1.6203703703703702</c:v>
                </c:pt>
                <c:pt idx="36">
                  <c:v>1.6666666666666665</c:v>
                </c:pt>
                <c:pt idx="37">
                  <c:v>1.7129629629629628</c:v>
                </c:pt>
                <c:pt idx="38">
                  <c:v>1.7592592592592593</c:v>
                </c:pt>
                <c:pt idx="39">
                  <c:v>1.8055555555555556</c:v>
                </c:pt>
                <c:pt idx="40">
                  <c:v>1.8518518518518516</c:v>
                </c:pt>
                <c:pt idx="41">
                  <c:v>1.8981481481481481</c:v>
                </c:pt>
                <c:pt idx="42">
                  <c:v>1.9444444444444444</c:v>
                </c:pt>
                <c:pt idx="43">
                  <c:v>1.9907407407407409</c:v>
                </c:pt>
                <c:pt idx="44">
                  <c:v>2.0370370370370368</c:v>
                </c:pt>
                <c:pt idx="45">
                  <c:v>2.0833333333333335</c:v>
                </c:pt>
                <c:pt idx="46">
                  <c:v>2.1296296296296293</c:v>
                </c:pt>
                <c:pt idx="47">
                  <c:v>2.1759259259259256</c:v>
                </c:pt>
                <c:pt idx="48">
                  <c:v>2.2222222222222223</c:v>
                </c:pt>
                <c:pt idx="49">
                  <c:v>2.2685185185185182</c:v>
                </c:pt>
                <c:pt idx="50">
                  <c:v>2.3148148148148149</c:v>
                </c:pt>
                <c:pt idx="51">
                  <c:v>2.3611111111111112</c:v>
                </c:pt>
                <c:pt idx="52">
                  <c:v>2.407407407407407</c:v>
                </c:pt>
                <c:pt idx="53">
                  <c:v>2.4537037037037037</c:v>
                </c:pt>
                <c:pt idx="54">
                  <c:v>2.5</c:v>
                </c:pt>
                <c:pt idx="55">
                  <c:v>2.5462962962962963</c:v>
                </c:pt>
                <c:pt idx="56">
                  <c:v>2.5925925925925926</c:v>
                </c:pt>
                <c:pt idx="57">
                  <c:v>2.6388888888888888</c:v>
                </c:pt>
                <c:pt idx="58">
                  <c:v>2.6851851851851851</c:v>
                </c:pt>
                <c:pt idx="59">
                  <c:v>2.7314814814814814</c:v>
                </c:pt>
                <c:pt idx="60">
                  <c:v>2.7777777777777772</c:v>
                </c:pt>
                <c:pt idx="61">
                  <c:v>2.824074074074074</c:v>
                </c:pt>
                <c:pt idx="62">
                  <c:v>2.8703703703703702</c:v>
                </c:pt>
                <c:pt idx="63">
                  <c:v>2.9166666666666665</c:v>
                </c:pt>
                <c:pt idx="64">
                  <c:v>2.9629629629629628</c:v>
                </c:pt>
                <c:pt idx="65">
                  <c:v>3.0092592592592591</c:v>
                </c:pt>
                <c:pt idx="66">
                  <c:v>3.0555555555555554</c:v>
                </c:pt>
                <c:pt idx="67">
                  <c:v>3.1018518518518516</c:v>
                </c:pt>
                <c:pt idx="68">
                  <c:v>3.1481481481481484</c:v>
                </c:pt>
                <c:pt idx="69">
                  <c:v>3.1944444444444442</c:v>
                </c:pt>
                <c:pt idx="70">
                  <c:v>3.2407407407407405</c:v>
                </c:pt>
                <c:pt idx="71">
                  <c:v>3.2870370370370368</c:v>
                </c:pt>
                <c:pt idx="72">
                  <c:v>3.333333333333333</c:v>
                </c:pt>
                <c:pt idx="73">
                  <c:v>3.3796296296296298</c:v>
                </c:pt>
                <c:pt idx="74">
                  <c:v>3.4259259259259256</c:v>
                </c:pt>
                <c:pt idx="75">
                  <c:v>3.4722222222222219</c:v>
                </c:pt>
                <c:pt idx="76">
                  <c:v>3.5185185185185186</c:v>
                </c:pt>
                <c:pt idx="77">
                  <c:v>3.5648148148148144</c:v>
                </c:pt>
                <c:pt idx="78">
                  <c:v>3.6111111111111112</c:v>
                </c:pt>
                <c:pt idx="79">
                  <c:v>3.6574074074074074</c:v>
                </c:pt>
                <c:pt idx="80">
                  <c:v>3.7037037037037033</c:v>
                </c:pt>
                <c:pt idx="81">
                  <c:v>3.75</c:v>
                </c:pt>
                <c:pt idx="82">
                  <c:v>3.7962962962962963</c:v>
                </c:pt>
                <c:pt idx="83">
                  <c:v>3.8425925925925921</c:v>
                </c:pt>
                <c:pt idx="84">
                  <c:v>3.8888888888888888</c:v>
                </c:pt>
                <c:pt idx="85">
                  <c:v>3.9351851851851847</c:v>
                </c:pt>
                <c:pt idx="86">
                  <c:v>3.9814814814814818</c:v>
                </c:pt>
                <c:pt idx="87">
                  <c:v>4.0277777777777777</c:v>
                </c:pt>
                <c:pt idx="88">
                  <c:v>4.0740740740740735</c:v>
                </c:pt>
                <c:pt idx="89">
                  <c:v>4.1203703703703702</c:v>
                </c:pt>
                <c:pt idx="90">
                  <c:v>4.166666666666667</c:v>
                </c:pt>
                <c:pt idx="91">
                  <c:v>4.2129629629629628</c:v>
                </c:pt>
                <c:pt idx="92">
                  <c:v>4.2592592592592586</c:v>
                </c:pt>
                <c:pt idx="93">
                  <c:v>4.3055555555555554</c:v>
                </c:pt>
                <c:pt idx="94">
                  <c:v>4.3518518518518512</c:v>
                </c:pt>
                <c:pt idx="95">
                  <c:v>4.3981481481481479</c:v>
                </c:pt>
                <c:pt idx="96">
                  <c:v>4.4444444444444446</c:v>
                </c:pt>
                <c:pt idx="97">
                  <c:v>4.4907407407407405</c:v>
                </c:pt>
                <c:pt idx="98">
                  <c:v>4.5370370370370363</c:v>
                </c:pt>
                <c:pt idx="99">
                  <c:v>4.583333333333333</c:v>
                </c:pt>
                <c:pt idx="100">
                  <c:v>4.6296296296296298</c:v>
                </c:pt>
                <c:pt idx="101">
                  <c:v>4.6759259259259256</c:v>
                </c:pt>
                <c:pt idx="102">
                  <c:v>4.7222222222222223</c:v>
                </c:pt>
                <c:pt idx="103">
                  <c:v>4.7685185185185182</c:v>
                </c:pt>
                <c:pt idx="104">
                  <c:v>4.814814814814814</c:v>
                </c:pt>
                <c:pt idx="105">
                  <c:v>4.8611111111111116</c:v>
                </c:pt>
                <c:pt idx="106">
                  <c:v>4.9074074074074074</c:v>
                </c:pt>
                <c:pt idx="107">
                  <c:v>4.9537037037037033</c:v>
                </c:pt>
                <c:pt idx="108">
                  <c:v>5</c:v>
                </c:pt>
                <c:pt idx="109">
                  <c:v>5.0462962962962958</c:v>
                </c:pt>
                <c:pt idx="110">
                  <c:v>5.0925925925925926</c:v>
                </c:pt>
                <c:pt idx="111">
                  <c:v>5.1388888888888893</c:v>
                </c:pt>
                <c:pt idx="112">
                  <c:v>5.1851851851851851</c:v>
                </c:pt>
                <c:pt idx="113">
                  <c:v>5.231481481481481</c:v>
                </c:pt>
                <c:pt idx="114">
                  <c:v>5.2777777777777777</c:v>
                </c:pt>
                <c:pt idx="115">
                  <c:v>5.3240740740740735</c:v>
                </c:pt>
                <c:pt idx="116">
                  <c:v>5.3703703703703702</c:v>
                </c:pt>
                <c:pt idx="117">
                  <c:v>5.4166666666666661</c:v>
                </c:pt>
                <c:pt idx="118">
                  <c:v>5.4629629629629628</c:v>
                </c:pt>
                <c:pt idx="119">
                  <c:v>5.5092592592592586</c:v>
                </c:pt>
                <c:pt idx="120">
                  <c:v>5.5555555555555545</c:v>
                </c:pt>
                <c:pt idx="121">
                  <c:v>5.6018518518518521</c:v>
                </c:pt>
                <c:pt idx="122">
                  <c:v>5.6481481481481479</c:v>
                </c:pt>
                <c:pt idx="123">
                  <c:v>5.6944444444444438</c:v>
                </c:pt>
                <c:pt idx="124">
                  <c:v>5.7407407407407405</c:v>
                </c:pt>
                <c:pt idx="125">
                  <c:v>5.7870370370370363</c:v>
                </c:pt>
                <c:pt idx="126">
                  <c:v>5.833333333333333</c:v>
                </c:pt>
                <c:pt idx="127">
                  <c:v>5.8796296296296298</c:v>
                </c:pt>
                <c:pt idx="128">
                  <c:v>5.9259259259259256</c:v>
                </c:pt>
                <c:pt idx="129">
                  <c:v>5.9722222222222214</c:v>
                </c:pt>
                <c:pt idx="130">
                  <c:v>6.0185185185185182</c:v>
                </c:pt>
                <c:pt idx="131">
                  <c:v>6.0648148148148149</c:v>
                </c:pt>
                <c:pt idx="132">
                  <c:v>6.1111111111111107</c:v>
                </c:pt>
                <c:pt idx="133">
                  <c:v>6.1574074074074074</c:v>
                </c:pt>
                <c:pt idx="134">
                  <c:v>6.2037037037037033</c:v>
                </c:pt>
                <c:pt idx="135">
                  <c:v>6.2499999999999991</c:v>
                </c:pt>
                <c:pt idx="136">
                  <c:v>6.2962962962962967</c:v>
                </c:pt>
                <c:pt idx="137">
                  <c:v>6.3425925925925926</c:v>
                </c:pt>
                <c:pt idx="138">
                  <c:v>6.3888888888888884</c:v>
                </c:pt>
                <c:pt idx="139">
                  <c:v>6.4351851851851851</c:v>
                </c:pt>
                <c:pt idx="140">
                  <c:v>6.481481481481481</c:v>
                </c:pt>
                <c:pt idx="141">
                  <c:v>6.5277777777777777</c:v>
                </c:pt>
                <c:pt idx="142">
                  <c:v>6.5740740740740735</c:v>
                </c:pt>
                <c:pt idx="143">
                  <c:v>6.6203703703703702</c:v>
                </c:pt>
                <c:pt idx="144">
                  <c:v>6.6666666666666661</c:v>
                </c:pt>
                <c:pt idx="145">
                  <c:v>6.7129629629629619</c:v>
                </c:pt>
                <c:pt idx="146">
                  <c:v>6.7592592592592595</c:v>
                </c:pt>
                <c:pt idx="147">
                  <c:v>6.8055555555555554</c:v>
                </c:pt>
                <c:pt idx="148">
                  <c:v>6.8518518518518512</c:v>
                </c:pt>
                <c:pt idx="149">
                  <c:v>6.8981481481481479</c:v>
                </c:pt>
                <c:pt idx="150">
                  <c:v>6.9444444444444438</c:v>
                </c:pt>
                <c:pt idx="151">
                  <c:v>6.9907407407407405</c:v>
                </c:pt>
                <c:pt idx="152">
                  <c:v>7.0370370370370372</c:v>
                </c:pt>
                <c:pt idx="153">
                  <c:v>7.083333333333333</c:v>
                </c:pt>
                <c:pt idx="154">
                  <c:v>7.1296296296296289</c:v>
                </c:pt>
                <c:pt idx="155">
                  <c:v>7.1759259259259256</c:v>
                </c:pt>
                <c:pt idx="156">
                  <c:v>7.2222222222222223</c:v>
                </c:pt>
                <c:pt idx="157">
                  <c:v>7.2685185185185182</c:v>
                </c:pt>
                <c:pt idx="158">
                  <c:v>7.3148148148148149</c:v>
                </c:pt>
                <c:pt idx="159">
                  <c:v>7.3611111111111107</c:v>
                </c:pt>
                <c:pt idx="160">
                  <c:v>7.4074074074074066</c:v>
                </c:pt>
                <c:pt idx="161">
                  <c:v>7.4537037037037033</c:v>
                </c:pt>
                <c:pt idx="162">
                  <c:v>7.5</c:v>
                </c:pt>
                <c:pt idx="163">
                  <c:v>7.5462962962962958</c:v>
                </c:pt>
                <c:pt idx="164">
                  <c:v>7.5925925925925926</c:v>
                </c:pt>
                <c:pt idx="165">
                  <c:v>7.6388888888888884</c:v>
                </c:pt>
                <c:pt idx="166">
                  <c:v>7.6851851851851842</c:v>
                </c:pt>
                <c:pt idx="167">
                  <c:v>7.731481481481481</c:v>
                </c:pt>
                <c:pt idx="168">
                  <c:v>7.7777777777777777</c:v>
                </c:pt>
                <c:pt idx="169">
                  <c:v>7.8240740740740735</c:v>
                </c:pt>
                <c:pt idx="170">
                  <c:v>7.8703703703703694</c:v>
                </c:pt>
                <c:pt idx="171">
                  <c:v>7.9166666666666652</c:v>
                </c:pt>
                <c:pt idx="172">
                  <c:v>7.9629629629629637</c:v>
                </c:pt>
                <c:pt idx="173">
                  <c:v>8.0092592592592595</c:v>
                </c:pt>
                <c:pt idx="174">
                  <c:v>8.0555555555555554</c:v>
                </c:pt>
                <c:pt idx="175">
                  <c:v>8.1018518518518512</c:v>
                </c:pt>
                <c:pt idx="176">
                  <c:v>8.148148148148147</c:v>
                </c:pt>
                <c:pt idx="177">
                  <c:v>8.1944444444444429</c:v>
                </c:pt>
                <c:pt idx="178">
                  <c:v>8.2407407407407405</c:v>
                </c:pt>
                <c:pt idx="179">
                  <c:v>8.2870370370370381</c:v>
                </c:pt>
                <c:pt idx="180">
                  <c:v>8.3333333333333339</c:v>
                </c:pt>
                <c:pt idx="181">
                  <c:v>8.3796296296296298</c:v>
                </c:pt>
                <c:pt idx="182">
                  <c:v>8.4259259259259256</c:v>
                </c:pt>
                <c:pt idx="183">
                  <c:v>8.4722222222222214</c:v>
                </c:pt>
                <c:pt idx="184">
                  <c:v>8.5185185185185173</c:v>
                </c:pt>
                <c:pt idx="185">
                  <c:v>8.5648148148148149</c:v>
                </c:pt>
                <c:pt idx="186">
                  <c:v>8.6111111111111107</c:v>
                </c:pt>
                <c:pt idx="187">
                  <c:v>8.6574074074074066</c:v>
                </c:pt>
                <c:pt idx="188">
                  <c:v>8.7037037037037024</c:v>
                </c:pt>
                <c:pt idx="189">
                  <c:v>8.7499999999999982</c:v>
                </c:pt>
                <c:pt idx="190">
                  <c:v>8.7962962962962958</c:v>
                </c:pt>
                <c:pt idx="191">
                  <c:v>8.8425925925925934</c:v>
                </c:pt>
                <c:pt idx="192">
                  <c:v>8.8888888888888893</c:v>
                </c:pt>
                <c:pt idx="193">
                  <c:v>8.9351851851851851</c:v>
                </c:pt>
                <c:pt idx="194">
                  <c:v>8.981481481481481</c:v>
                </c:pt>
                <c:pt idx="195">
                  <c:v>9.0277777777777768</c:v>
                </c:pt>
                <c:pt idx="196">
                  <c:v>9.0740740740740726</c:v>
                </c:pt>
                <c:pt idx="197">
                  <c:v>9.1203703703703702</c:v>
                </c:pt>
                <c:pt idx="198">
                  <c:v>9.1666666666666661</c:v>
                </c:pt>
                <c:pt idx="199">
                  <c:v>9.2129629629629619</c:v>
                </c:pt>
                <c:pt idx="200">
                  <c:v>9.2592592592592595</c:v>
                </c:pt>
                <c:pt idx="201">
                  <c:v>9.3055555555555554</c:v>
                </c:pt>
                <c:pt idx="202">
                  <c:v>9.3518518518518512</c:v>
                </c:pt>
                <c:pt idx="203">
                  <c:v>9.3981481481481488</c:v>
                </c:pt>
                <c:pt idx="204">
                  <c:v>9.4444444444444446</c:v>
                </c:pt>
                <c:pt idx="205">
                  <c:v>9.4907407407407405</c:v>
                </c:pt>
                <c:pt idx="206">
                  <c:v>9.5370370370370363</c:v>
                </c:pt>
                <c:pt idx="207">
                  <c:v>9.5833333333333321</c:v>
                </c:pt>
                <c:pt idx="208">
                  <c:v>9.629629629629628</c:v>
                </c:pt>
                <c:pt idx="209">
                  <c:v>9.6759259259259238</c:v>
                </c:pt>
                <c:pt idx="210">
                  <c:v>9.7222222222222232</c:v>
                </c:pt>
                <c:pt idx="211">
                  <c:v>9.768518518518519</c:v>
                </c:pt>
                <c:pt idx="212">
                  <c:v>9.8148148148148149</c:v>
                </c:pt>
                <c:pt idx="213">
                  <c:v>9.8611111111111107</c:v>
                </c:pt>
                <c:pt idx="214">
                  <c:v>9.9074074074074066</c:v>
                </c:pt>
                <c:pt idx="215">
                  <c:v>9.9537037037037024</c:v>
                </c:pt>
                <c:pt idx="216">
                  <c:v>10</c:v>
                </c:pt>
                <c:pt idx="217">
                  <c:v>10.046296296296296</c:v>
                </c:pt>
                <c:pt idx="218">
                  <c:v>10.092592592592592</c:v>
                </c:pt>
                <c:pt idx="219">
                  <c:v>10.138888888888888</c:v>
                </c:pt>
                <c:pt idx="220">
                  <c:v>10.185185185185185</c:v>
                </c:pt>
                <c:pt idx="221">
                  <c:v>10.231481481481481</c:v>
                </c:pt>
                <c:pt idx="222">
                  <c:v>10.277777777777779</c:v>
                </c:pt>
                <c:pt idx="223">
                  <c:v>10.324074074074074</c:v>
                </c:pt>
                <c:pt idx="224">
                  <c:v>10.37037037037037</c:v>
                </c:pt>
                <c:pt idx="225">
                  <c:v>10.416666666666666</c:v>
                </c:pt>
                <c:pt idx="226">
                  <c:v>10.462962962962962</c:v>
                </c:pt>
                <c:pt idx="227">
                  <c:v>10.509259259259258</c:v>
                </c:pt>
                <c:pt idx="228">
                  <c:v>10.555555555555555</c:v>
                </c:pt>
                <c:pt idx="229">
                  <c:v>10.601851851851851</c:v>
                </c:pt>
                <c:pt idx="230">
                  <c:v>10.648148148148147</c:v>
                </c:pt>
                <c:pt idx="231">
                  <c:v>10.694444444444445</c:v>
                </c:pt>
                <c:pt idx="232">
                  <c:v>10.74074074074074</c:v>
                </c:pt>
                <c:pt idx="233">
                  <c:v>10.787037037037036</c:v>
                </c:pt>
                <c:pt idx="234">
                  <c:v>10.833333333333332</c:v>
                </c:pt>
                <c:pt idx="235">
                  <c:v>10.87962962962963</c:v>
                </c:pt>
                <c:pt idx="236">
                  <c:v>10.925925925925926</c:v>
                </c:pt>
                <c:pt idx="237">
                  <c:v>10.972222222222221</c:v>
                </c:pt>
                <c:pt idx="238">
                  <c:v>11.018518518518517</c:v>
                </c:pt>
                <c:pt idx="239">
                  <c:v>11.064814814814813</c:v>
                </c:pt>
                <c:pt idx="240">
                  <c:v>11.111111111111109</c:v>
                </c:pt>
                <c:pt idx="241">
                  <c:v>11.157407407407408</c:v>
                </c:pt>
                <c:pt idx="242">
                  <c:v>11.203703703703704</c:v>
                </c:pt>
                <c:pt idx="243">
                  <c:v>11.25</c:v>
                </c:pt>
                <c:pt idx="244">
                  <c:v>11.296296296296296</c:v>
                </c:pt>
                <c:pt idx="245">
                  <c:v>11.342592592592592</c:v>
                </c:pt>
                <c:pt idx="246">
                  <c:v>11.388888888888888</c:v>
                </c:pt>
                <c:pt idx="247">
                  <c:v>11.435185185185185</c:v>
                </c:pt>
                <c:pt idx="248">
                  <c:v>11.481481481481481</c:v>
                </c:pt>
                <c:pt idx="249">
                  <c:v>11.527777777777777</c:v>
                </c:pt>
                <c:pt idx="250">
                  <c:v>11.574074074074073</c:v>
                </c:pt>
                <c:pt idx="251">
                  <c:v>11.62037037037037</c:v>
                </c:pt>
                <c:pt idx="252">
                  <c:v>11.666666666666666</c:v>
                </c:pt>
                <c:pt idx="253">
                  <c:v>11.712962962962964</c:v>
                </c:pt>
                <c:pt idx="254">
                  <c:v>11.75925925925926</c:v>
                </c:pt>
                <c:pt idx="255">
                  <c:v>11.805555555555555</c:v>
                </c:pt>
                <c:pt idx="256">
                  <c:v>11.851851851851851</c:v>
                </c:pt>
                <c:pt idx="257">
                  <c:v>11.898148148148147</c:v>
                </c:pt>
                <c:pt idx="258">
                  <c:v>11.944444444444443</c:v>
                </c:pt>
                <c:pt idx="259">
                  <c:v>11.990740740740739</c:v>
                </c:pt>
                <c:pt idx="260">
                  <c:v>12.037037037037036</c:v>
                </c:pt>
                <c:pt idx="261">
                  <c:v>12.083333333333334</c:v>
                </c:pt>
                <c:pt idx="262">
                  <c:v>12.12962962962963</c:v>
                </c:pt>
                <c:pt idx="263">
                  <c:v>12.175925925925926</c:v>
                </c:pt>
                <c:pt idx="264">
                  <c:v>12.222222222222221</c:v>
                </c:pt>
                <c:pt idx="265">
                  <c:v>12.268518518518517</c:v>
                </c:pt>
                <c:pt idx="266">
                  <c:v>12.314814814814815</c:v>
                </c:pt>
                <c:pt idx="267">
                  <c:v>12.361111111111111</c:v>
                </c:pt>
                <c:pt idx="268">
                  <c:v>12.407407407407407</c:v>
                </c:pt>
                <c:pt idx="269">
                  <c:v>12.453703703703702</c:v>
                </c:pt>
                <c:pt idx="270">
                  <c:v>12.499999999999998</c:v>
                </c:pt>
                <c:pt idx="271">
                  <c:v>12.546296296296296</c:v>
                </c:pt>
                <c:pt idx="272">
                  <c:v>12.592592592592593</c:v>
                </c:pt>
                <c:pt idx="273">
                  <c:v>12.638888888888889</c:v>
                </c:pt>
                <c:pt idx="274">
                  <c:v>12.685185185185185</c:v>
                </c:pt>
                <c:pt idx="275">
                  <c:v>12.731481481481481</c:v>
                </c:pt>
                <c:pt idx="276">
                  <c:v>12.777777777777777</c:v>
                </c:pt>
                <c:pt idx="277">
                  <c:v>12.824074074074073</c:v>
                </c:pt>
                <c:pt idx="278">
                  <c:v>12.87037037037037</c:v>
                </c:pt>
                <c:pt idx="279">
                  <c:v>12.916666666666666</c:v>
                </c:pt>
                <c:pt idx="280">
                  <c:v>12.962962962962962</c:v>
                </c:pt>
                <c:pt idx="281">
                  <c:v>13.009259259259258</c:v>
                </c:pt>
                <c:pt idx="282">
                  <c:v>13.055555555555555</c:v>
                </c:pt>
                <c:pt idx="283">
                  <c:v>13.101851851851851</c:v>
                </c:pt>
                <c:pt idx="284">
                  <c:v>13.148148148148147</c:v>
                </c:pt>
                <c:pt idx="285">
                  <c:v>13.194444444444445</c:v>
                </c:pt>
                <c:pt idx="286">
                  <c:v>13.24074074074074</c:v>
                </c:pt>
                <c:pt idx="287">
                  <c:v>13.287037037037036</c:v>
                </c:pt>
                <c:pt idx="288">
                  <c:v>13.333333333333332</c:v>
                </c:pt>
                <c:pt idx="289">
                  <c:v>13.379629629629628</c:v>
                </c:pt>
                <c:pt idx="290">
                  <c:v>13.425925925925924</c:v>
                </c:pt>
                <c:pt idx="291">
                  <c:v>13.472222222222221</c:v>
                </c:pt>
                <c:pt idx="292">
                  <c:v>13.518518518518519</c:v>
                </c:pt>
                <c:pt idx="293">
                  <c:v>13.564814814814815</c:v>
                </c:pt>
                <c:pt idx="294">
                  <c:v>13.611111111111111</c:v>
                </c:pt>
                <c:pt idx="295">
                  <c:v>13.657407407407407</c:v>
                </c:pt>
                <c:pt idx="296">
                  <c:v>13.703703703703702</c:v>
                </c:pt>
                <c:pt idx="297">
                  <c:v>13.75</c:v>
                </c:pt>
                <c:pt idx="298">
                  <c:v>13.796296296296296</c:v>
                </c:pt>
                <c:pt idx="299">
                  <c:v>13.842592592592592</c:v>
                </c:pt>
                <c:pt idx="300">
                  <c:v>13.888888888888888</c:v>
                </c:pt>
                <c:pt idx="301">
                  <c:v>13.935185185185183</c:v>
                </c:pt>
                <c:pt idx="302">
                  <c:v>13.981481481481481</c:v>
                </c:pt>
                <c:pt idx="303">
                  <c:v>14.027777777777779</c:v>
                </c:pt>
                <c:pt idx="304">
                  <c:v>14.074074074074074</c:v>
                </c:pt>
                <c:pt idx="305">
                  <c:v>14.12037037037037</c:v>
                </c:pt>
                <c:pt idx="306">
                  <c:v>14.166666666666666</c:v>
                </c:pt>
                <c:pt idx="307">
                  <c:v>14.212962962962962</c:v>
                </c:pt>
                <c:pt idx="308">
                  <c:v>14.259259259259258</c:v>
                </c:pt>
                <c:pt idx="309">
                  <c:v>14.305555555555554</c:v>
                </c:pt>
                <c:pt idx="310">
                  <c:v>14.351851851851851</c:v>
                </c:pt>
                <c:pt idx="311">
                  <c:v>14.398148148148147</c:v>
                </c:pt>
                <c:pt idx="312">
                  <c:v>14.444444444444445</c:v>
                </c:pt>
                <c:pt idx="313">
                  <c:v>14.49074074074074</c:v>
                </c:pt>
                <c:pt idx="314">
                  <c:v>14.537037037037036</c:v>
                </c:pt>
                <c:pt idx="315">
                  <c:v>14.583333333333332</c:v>
                </c:pt>
                <c:pt idx="316">
                  <c:v>14.62962962962963</c:v>
                </c:pt>
                <c:pt idx="317">
                  <c:v>14.675925925925926</c:v>
                </c:pt>
                <c:pt idx="318">
                  <c:v>14.722222222222221</c:v>
                </c:pt>
                <c:pt idx="319">
                  <c:v>14.768518518518517</c:v>
                </c:pt>
                <c:pt idx="320">
                  <c:v>14.814814814814813</c:v>
                </c:pt>
                <c:pt idx="321">
                  <c:v>14.861111111111109</c:v>
                </c:pt>
                <c:pt idx="322">
                  <c:v>14.907407407407407</c:v>
                </c:pt>
                <c:pt idx="323">
                  <c:v>14.953703703703704</c:v>
                </c:pt>
                <c:pt idx="324">
                  <c:v>15</c:v>
                </c:pt>
                <c:pt idx="325">
                  <c:v>15.046296296296296</c:v>
                </c:pt>
                <c:pt idx="326">
                  <c:v>15.092592592592592</c:v>
                </c:pt>
                <c:pt idx="327">
                  <c:v>15.138888888888888</c:v>
                </c:pt>
                <c:pt idx="328">
                  <c:v>15.185185185185185</c:v>
                </c:pt>
                <c:pt idx="329">
                  <c:v>15.231481481481481</c:v>
                </c:pt>
                <c:pt idx="330">
                  <c:v>15.277777777777777</c:v>
                </c:pt>
                <c:pt idx="331">
                  <c:v>15.324074074074073</c:v>
                </c:pt>
                <c:pt idx="332">
                  <c:v>15.370370370370368</c:v>
                </c:pt>
                <c:pt idx="333">
                  <c:v>15.416666666666666</c:v>
                </c:pt>
                <c:pt idx="334">
                  <c:v>15.462962962962962</c:v>
                </c:pt>
                <c:pt idx="335">
                  <c:v>15.50925925925926</c:v>
                </c:pt>
                <c:pt idx="336">
                  <c:v>15.555555555555555</c:v>
                </c:pt>
                <c:pt idx="337">
                  <c:v>15.601851851851851</c:v>
                </c:pt>
                <c:pt idx="338">
                  <c:v>15.648148148148147</c:v>
                </c:pt>
                <c:pt idx="339">
                  <c:v>15.694444444444445</c:v>
                </c:pt>
                <c:pt idx="340">
                  <c:v>15.740740740740739</c:v>
                </c:pt>
                <c:pt idx="341">
                  <c:v>15.787037037037036</c:v>
                </c:pt>
                <c:pt idx="342">
                  <c:v>15.83333333333333</c:v>
                </c:pt>
                <c:pt idx="343">
                  <c:v>15.87962962962963</c:v>
                </c:pt>
                <c:pt idx="344">
                  <c:v>15.925925925925927</c:v>
                </c:pt>
                <c:pt idx="345">
                  <c:v>15.972222222222221</c:v>
                </c:pt>
                <c:pt idx="346">
                  <c:v>16.018518518518519</c:v>
                </c:pt>
                <c:pt idx="347">
                  <c:v>16.064814814814813</c:v>
                </c:pt>
                <c:pt idx="348">
                  <c:v>16.111111111111111</c:v>
                </c:pt>
                <c:pt idx="349">
                  <c:v>16.157407407407405</c:v>
                </c:pt>
                <c:pt idx="350">
                  <c:v>16.203703703703702</c:v>
                </c:pt>
                <c:pt idx="351">
                  <c:v>16.25</c:v>
                </c:pt>
                <c:pt idx="352">
                  <c:v>16.296296296296294</c:v>
                </c:pt>
                <c:pt idx="353">
                  <c:v>16.342592592592592</c:v>
                </c:pt>
                <c:pt idx="354">
                  <c:v>16.388888888888886</c:v>
                </c:pt>
                <c:pt idx="355">
                  <c:v>16.435185185185183</c:v>
                </c:pt>
                <c:pt idx="356">
                  <c:v>16.481481481481481</c:v>
                </c:pt>
                <c:pt idx="357">
                  <c:v>16.527777777777775</c:v>
                </c:pt>
                <c:pt idx="358">
                  <c:v>16.574074074074076</c:v>
                </c:pt>
                <c:pt idx="359">
                  <c:v>16.62037037037037</c:v>
                </c:pt>
              </c:numCache>
            </c:numRef>
          </c:xVal>
          <c:yVal>
            <c:numRef>
              <c:f>Sheet1!$C$1:$C$360</c:f>
              <c:numCache>
                <c:formatCode>General</c:formatCode>
                <c:ptCount val="360"/>
                <c:pt idx="0">
                  <c:v>1.65</c:v>
                </c:pt>
                <c:pt idx="1">
                  <c:v>1.6787964706215177</c:v>
                </c:pt>
                <c:pt idx="2">
                  <c:v>1.7075841695591265</c:v>
                </c:pt>
                <c:pt idx="3">
                  <c:v>1.7363543278008573</c:v>
                </c:pt>
                <c:pt idx="4">
                  <c:v>1.7650981816778066</c:v>
                </c:pt>
                <c:pt idx="5">
                  <c:v>1.7938069755336359</c:v>
                </c:pt>
                <c:pt idx="6">
                  <c:v>1.8224719643916281</c:v>
                </c:pt>
                <c:pt idx="7">
                  <c:v>1.8510844166184932</c:v>
                </c:pt>
                <c:pt idx="8">
                  <c:v>1.8796356165841079</c:v>
                </c:pt>
                <c:pt idx="9">
                  <c:v>1.9081168673163809</c:v>
                </c:pt>
                <c:pt idx="10">
                  <c:v>1.9365194931504348</c:v>
                </c:pt>
                <c:pt idx="11">
                  <c:v>1.9648348423712987</c:v>
                </c:pt>
                <c:pt idx="12">
                  <c:v>1.9930542898493027</c:v>
                </c:pt>
                <c:pt idx="13">
                  <c:v>2.021169239667377</c:v>
                </c:pt>
                <c:pt idx="14">
                  <c:v>2.0491711277394518</c:v>
                </c:pt>
                <c:pt idx="15">
                  <c:v>2.0770514244191594</c:v>
                </c:pt>
                <c:pt idx="16">
                  <c:v>2.1048016370980487</c:v>
                </c:pt>
                <c:pt idx="17">
                  <c:v>2.1324133127925156</c:v>
                </c:pt>
                <c:pt idx="18">
                  <c:v>2.1598780407186631</c:v>
                </c:pt>
                <c:pt idx="19">
                  <c:v>2.1871874548543082</c:v>
                </c:pt>
                <c:pt idx="20">
                  <c:v>2.2143332364873531</c:v>
                </c:pt>
                <c:pt idx="21">
                  <c:v>2.2413071167497454</c:v>
                </c:pt>
                <c:pt idx="22">
                  <c:v>2.2681008791362549</c:v>
                </c:pt>
                <c:pt idx="23">
                  <c:v>2.2947063620073016</c:v>
                </c:pt>
                <c:pt idx="24">
                  <c:v>2.3211154610750704</c:v>
                </c:pt>
                <c:pt idx="25">
                  <c:v>2.3473201318721539</c:v>
                </c:pt>
                <c:pt idx="26">
                  <c:v>2.3733123922019774</c:v>
                </c:pt>
                <c:pt idx="27">
                  <c:v>2.3990843245702518</c:v>
                </c:pt>
                <c:pt idx="28">
                  <c:v>2.4246280785967196</c:v>
                </c:pt>
                <c:pt idx="29">
                  <c:v>2.449935873406456</c:v>
                </c:pt>
                <c:pt idx="30">
                  <c:v>2.4749999999999996</c:v>
                </c:pt>
                <c:pt idx="31">
                  <c:v>2.4998128236015891</c:v>
                </c:pt>
                <c:pt idx="32">
                  <c:v>2.524366785984788</c:v>
                </c:pt>
                <c:pt idx="33">
                  <c:v>2.5486544077747944</c:v>
                </c:pt>
                <c:pt idx="34">
                  <c:v>2.5726682907267322</c:v>
                </c:pt>
                <c:pt idx="35">
                  <c:v>2.5964011199792258</c:v>
                </c:pt>
                <c:pt idx="36">
                  <c:v>2.6198456662825804</c:v>
                </c:pt>
                <c:pt idx="37">
                  <c:v>2.6429947882008795</c:v>
                </c:pt>
                <c:pt idx="38">
                  <c:v>2.6658414342873358</c:v>
                </c:pt>
                <c:pt idx="39">
                  <c:v>2.6883786452322314</c:v>
                </c:pt>
                <c:pt idx="40">
                  <c:v>2.7105995559827898</c:v>
                </c:pt>
                <c:pt idx="41">
                  <c:v>2.7324973978343365</c:v>
                </c:pt>
                <c:pt idx="42">
                  <c:v>2.754065500492116</c:v>
                </c:pt>
                <c:pt idx="43">
                  <c:v>2.7752972941031224</c:v>
                </c:pt>
                <c:pt idx="44">
                  <c:v>2.7961863112573453</c:v>
                </c:pt>
                <c:pt idx="45">
                  <c:v>2.8167261889578032</c:v>
                </c:pt>
                <c:pt idx="46">
                  <c:v>2.8369106705587743</c:v>
                </c:pt>
                <c:pt idx="47">
                  <c:v>2.8567336076716314</c:v>
                </c:pt>
                <c:pt idx="48">
                  <c:v>2.8761889620377001</c:v>
                </c:pt>
                <c:pt idx="49">
                  <c:v>2.8952708073675737</c:v>
                </c:pt>
                <c:pt idx="50">
                  <c:v>2.9139733311463134</c:v>
                </c:pt>
                <c:pt idx="51">
                  <c:v>2.9322908364040017</c:v>
                </c:pt>
                <c:pt idx="52">
                  <c:v>2.9502177434510912</c:v>
                </c:pt>
                <c:pt idx="53">
                  <c:v>2.9677485915780331</c:v>
                </c:pt>
                <c:pt idx="54">
                  <c:v>2.9848780407186633</c:v>
                </c:pt>
                <c:pt idx="55">
                  <c:v>3.0016008730768364</c:v>
                </c:pt>
                <c:pt idx="56">
                  <c:v>3.0179119947158188</c:v>
                </c:pt>
                <c:pt idx="57">
                  <c:v>3.0338064371099493</c:v>
                </c:pt>
                <c:pt idx="58">
                  <c:v>3.0492793586581026</c:v>
                </c:pt>
                <c:pt idx="59">
                  <c:v>3.0643260461584849</c:v>
                </c:pt>
                <c:pt idx="60">
                  <c:v>3.0789419162443235</c:v>
                </c:pt>
                <c:pt idx="61">
                  <c:v>3.0931225167800029</c:v>
                </c:pt>
                <c:pt idx="62">
                  <c:v>3.1068635282172292</c:v>
                </c:pt>
                <c:pt idx="63">
                  <c:v>3.120160764910807</c:v>
                </c:pt>
                <c:pt idx="64">
                  <c:v>3.1330101763936256</c:v>
                </c:pt>
                <c:pt idx="65">
                  <c:v>3.1454078486104722</c:v>
                </c:pt>
                <c:pt idx="66">
                  <c:v>3.157350005110291</c:v>
                </c:pt>
                <c:pt idx="67">
                  <c:v>3.1688330081965264</c:v>
                </c:pt>
                <c:pt idx="68">
                  <c:v>3.179853360035199</c:v>
                </c:pt>
                <c:pt idx="69">
                  <c:v>3.1904077037203828</c:v>
                </c:pt>
                <c:pt idx="70">
                  <c:v>3.2004928242967488</c:v>
                </c:pt>
                <c:pt idx="71">
                  <c:v>3.2101056497388725</c:v>
                </c:pt>
                <c:pt idx="72">
                  <c:v>3.2192432518870033</c:v>
                </c:pt>
                <c:pt idx="73">
                  <c:v>3.2279028473390081</c:v>
                </c:pt>
                <c:pt idx="74">
                  <c:v>3.2360817982982262</c:v>
                </c:pt>
                <c:pt idx="75">
                  <c:v>3.2437776133769622</c:v>
                </c:pt>
                <c:pt idx="76">
                  <c:v>3.2509879483553941</c:v>
                </c:pt>
                <c:pt idx="77">
                  <c:v>3.2577106068956381</c:v>
                </c:pt>
                <c:pt idx="78">
                  <c:v>3.2639435412107791</c:v>
                </c:pt>
                <c:pt idx="79">
                  <c:v>3.2696848526886453</c:v>
                </c:pt>
                <c:pt idx="80">
                  <c:v>3.274932792470143</c:v>
                </c:pt>
                <c:pt idx="81">
                  <c:v>3.2796857619819773</c:v>
                </c:pt>
                <c:pt idx="82">
                  <c:v>3.2839423134235908</c:v>
                </c:pt>
                <c:pt idx="83">
                  <c:v>3.2877011502081812</c:v>
                </c:pt>
                <c:pt idx="84">
                  <c:v>3.2909611273576509</c:v>
                </c:pt>
                <c:pt idx="85">
                  <c:v>3.2937212518513799</c:v>
                </c:pt>
                <c:pt idx="86">
                  <c:v>3.2959806829287097</c:v>
                </c:pt>
                <c:pt idx="87">
                  <c:v>3.2977387323450467</c:v>
                </c:pt>
                <c:pt idx="88">
                  <c:v>3.2989948645815081</c:v>
                </c:pt>
                <c:pt idx="89">
                  <c:v>3.2997486970080452</c:v>
                </c:pt>
                <c:pt idx="90">
                  <c:v>3.3</c:v>
                </c:pt>
                <c:pt idx="91">
                  <c:v>3.2997486970080452</c:v>
                </c:pt>
                <c:pt idx="92">
                  <c:v>3.2989948645815081</c:v>
                </c:pt>
                <c:pt idx="93">
                  <c:v>3.2977387323450467</c:v>
                </c:pt>
                <c:pt idx="94">
                  <c:v>3.2959806829287097</c:v>
                </c:pt>
                <c:pt idx="95">
                  <c:v>3.2937212518513799</c:v>
                </c:pt>
                <c:pt idx="96">
                  <c:v>3.2909611273576509</c:v>
                </c:pt>
                <c:pt idx="97">
                  <c:v>3.2877011502081812</c:v>
                </c:pt>
                <c:pt idx="98">
                  <c:v>3.2839423134235908</c:v>
                </c:pt>
                <c:pt idx="99">
                  <c:v>3.2796857619819768</c:v>
                </c:pt>
                <c:pt idx="100">
                  <c:v>3.274932792470143</c:v>
                </c:pt>
                <c:pt idx="101">
                  <c:v>3.2696848526886453</c:v>
                </c:pt>
                <c:pt idx="102">
                  <c:v>3.2639435412107791</c:v>
                </c:pt>
                <c:pt idx="103">
                  <c:v>3.2577106068956381</c:v>
                </c:pt>
                <c:pt idx="104">
                  <c:v>3.2509879483553941</c:v>
                </c:pt>
                <c:pt idx="105">
                  <c:v>3.2437776133769622</c:v>
                </c:pt>
                <c:pt idx="106">
                  <c:v>3.2360817982982262</c:v>
                </c:pt>
                <c:pt idx="107">
                  <c:v>3.2279028473390086</c:v>
                </c:pt>
                <c:pt idx="108">
                  <c:v>3.2192432518870033</c:v>
                </c:pt>
                <c:pt idx="109">
                  <c:v>3.2101056497388729</c:v>
                </c:pt>
                <c:pt idx="110">
                  <c:v>3.2004928242967488</c:v>
                </c:pt>
                <c:pt idx="111">
                  <c:v>3.1904077037203828</c:v>
                </c:pt>
                <c:pt idx="112">
                  <c:v>3.179853360035199</c:v>
                </c:pt>
                <c:pt idx="113">
                  <c:v>3.1688330081965264</c:v>
                </c:pt>
                <c:pt idx="114">
                  <c:v>3.1573500051102914</c:v>
                </c:pt>
                <c:pt idx="115">
                  <c:v>3.1454078486104722</c:v>
                </c:pt>
                <c:pt idx="116">
                  <c:v>3.1330101763936256</c:v>
                </c:pt>
                <c:pt idx="117">
                  <c:v>3.120160764910807</c:v>
                </c:pt>
                <c:pt idx="118">
                  <c:v>3.1068635282172297</c:v>
                </c:pt>
                <c:pt idx="119">
                  <c:v>3.0931225167800029</c:v>
                </c:pt>
                <c:pt idx="120">
                  <c:v>3.0789419162443235</c:v>
                </c:pt>
                <c:pt idx="121">
                  <c:v>3.0643260461584854</c:v>
                </c:pt>
                <c:pt idx="122">
                  <c:v>3.0492793586581026</c:v>
                </c:pt>
                <c:pt idx="123">
                  <c:v>3.0338064371099493</c:v>
                </c:pt>
                <c:pt idx="124">
                  <c:v>3.0179119947158188</c:v>
                </c:pt>
                <c:pt idx="125">
                  <c:v>3.0016008730768364</c:v>
                </c:pt>
                <c:pt idx="126">
                  <c:v>2.9848780407186633</c:v>
                </c:pt>
                <c:pt idx="127">
                  <c:v>2.9677485915780331</c:v>
                </c:pt>
                <c:pt idx="128">
                  <c:v>2.9502177434510912</c:v>
                </c:pt>
                <c:pt idx="129">
                  <c:v>2.9322908364040021</c:v>
                </c:pt>
                <c:pt idx="130">
                  <c:v>2.9139733311463134</c:v>
                </c:pt>
                <c:pt idx="131">
                  <c:v>2.8952708073675733</c:v>
                </c:pt>
                <c:pt idx="132">
                  <c:v>2.8761889620377001</c:v>
                </c:pt>
                <c:pt idx="133">
                  <c:v>2.8567336076716314</c:v>
                </c:pt>
                <c:pt idx="134">
                  <c:v>2.8369106705587748</c:v>
                </c:pt>
                <c:pt idx="135">
                  <c:v>2.8167261889578032</c:v>
                </c:pt>
                <c:pt idx="136">
                  <c:v>2.7961863112573448</c:v>
                </c:pt>
                <c:pt idx="137">
                  <c:v>2.7752972941031224</c:v>
                </c:pt>
                <c:pt idx="138">
                  <c:v>2.754065500492116</c:v>
                </c:pt>
                <c:pt idx="139">
                  <c:v>2.7324973978343365</c:v>
                </c:pt>
                <c:pt idx="140">
                  <c:v>2.7105995559827898</c:v>
                </c:pt>
                <c:pt idx="141">
                  <c:v>2.6883786452322322</c:v>
                </c:pt>
                <c:pt idx="142">
                  <c:v>2.6658414342873362</c:v>
                </c:pt>
                <c:pt idx="143">
                  <c:v>2.6429947882008795</c:v>
                </c:pt>
                <c:pt idx="144">
                  <c:v>2.6198456662825809</c:v>
                </c:pt>
                <c:pt idx="145">
                  <c:v>2.5964011199792263</c:v>
                </c:pt>
                <c:pt idx="146">
                  <c:v>2.5726682907267322</c:v>
                </c:pt>
                <c:pt idx="147">
                  <c:v>2.5486544077747944</c:v>
                </c:pt>
                <c:pt idx="148">
                  <c:v>2.524366785984788</c:v>
                </c:pt>
                <c:pt idx="149">
                  <c:v>2.4998128236015895</c:v>
                </c:pt>
                <c:pt idx="150">
                  <c:v>2.4749999999999996</c:v>
                </c:pt>
                <c:pt idx="151">
                  <c:v>2.4499358734064565</c:v>
                </c:pt>
                <c:pt idx="152">
                  <c:v>2.42462807859672</c:v>
                </c:pt>
                <c:pt idx="153">
                  <c:v>2.3990843245702522</c:v>
                </c:pt>
                <c:pt idx="154">
                  <c:v>2.3733123922019774</c:v>
                </c:pt>
                <c:pt idx="155">
                  <c:v>2.3473201318721539</c:v>
                </c:pt>
                <c:pt idx="156">
                  <c:v>2.3211154610750704</c:v>
                </c:pt>
                <c:pt idx="157">
                  <c:v>2.294706362007302</c:v>
                </c:pt>
                <c:pt idx="158">
                  <c:v>2.2681008791362549</c:v>
                </c:pt>
                <c:pt idx="159">
                  <c:v>2.2413071167497454</c:v>
                </c:pt>
                <c:pt idx="160">
                  <c:v>2.2143332364873536</c:v>
                </c:pt>
                <c:pt idx="161">
                  <c:v>2.1871874548543091</c:v>
                </c:pt>
                <c:pt idx="162">
                  <c:v>2.1598780407186631</c:v>
                </c:pt>
                <c:pt idx="163">
                  <c:v>2.132413312792516</c:v>
                </c:pt>
                <c:pt idx="164">
                  <c:v>2.1048016370980491</c:v>
                </c:pt>
                <c:pt idx="165">
                  <c:v>2.0770514244191594</c:v>
                </c:pt>
                <c:pt idx="166">
                  <c:v>2.0491711277394518</c:v>
                </c:pt>
                <c:pt idx="167">
                  <c:v>2.0211692396673766</c:v>
                </c:pt>
                <c:pt idx="168">
                  <c:v>1.9930542898493027</c:v>
                </c:pt>
                <c:pt idx="169">
                  <c:v>1.9648348423712991</c:v>
                </c:pt>
                <c:pt idx="170">
                  <c:v>1.9365194931504348</c:v>
                </c:pt>
                <c:pt idx="171">
                  <c:v>1.9081168673163811</c:v>
                </c:pt>
                <c:pt idx="172">
                  <c:v>1.8796356165841084</c:v>
                </c:pt>
                <c:pt idx="173">
                  <c:v>1.8510844166184934</c:v>
                </c:pt>
                <c:pt idx="174">
                  <c:v>1.8224719643916285</c:v>
                </c:pt>
                <c:pt idx="175">
                  <c:v>1.7938069755336365</c:v>
                </c:pt>
                <c:pt idx="176">
                  <c:v>1.7650981816778071</c:v>
                </c:pt>
                <c:pt idx="177">
                  <c:v>1.7363543278008571</c:v>
                </c:pt>
                <c:pt idx="178">
                  <c:v>1.7075841695591261</c:v>
                </c:pt>
                <c:pt idx="179">
                  <c:v>1.6787964706215175</c:v>
                </c:pt>
                <c:pt idx="180">
                  <c:v>1.6500000000000001</c:v>
                </c:pt>
                <c:pt idx="181">
                  <c:v>1.6212035293784826</c:v>
                </c:pt>
                <c:pt idx="182">
                  <c:v>1.5924158304408735</c:v>
                </c:pt>
                <c:pt idx="183">
                  <c:v>1.563645672199143</c:v>
                </c:pt>
                <c:pt idx="184">
                  <c:v>1.5349018183221939</c:v>
                </c:pt>
                <c:pt idx="185">
                  <c:v>1.5061930244663644</c:v>
                </c:pt>
                <c:pt idx="186">
                  <c:v>1.4775280356083724</c:v>
                </c:pt>
                <c:pt idx="187">
                  <c:v>1.4489155833815062</c:v>
                </c:pt>
                <c:pt idx="188">
                  <c:v>1.4203643834158919</c:v>
                </c:pt>
                <c:pt idx="189">
                  <c:v>1.3918831326836192</c:v>
                </c:pt>
                <c:pt idx="190">
                  <c:v>1.3634805068495646</c:v>
                </c:pt>
                <c:pt idx="191">
                  <c:v>1.3351651576287011</c:v>
                </c:pt>
                <c:pt idx="192">
                  <c:v>1.3069457101506976</c:v>
                </c:pt>
                <c:pt idx="193">
                  <c:v>1.2788307603326228</c:v>
                </c:pt>
                <c:pt idx="194">
                  <c:v>1.2508288722605485</c:v>
                </c:pt>
                <c:pt idx="195">
                  <c:v>1.2229485755808414</c:v>
                </c:pt>
                <c:pt idx="196">
                  <c:v>1.1951983629019516</c:v>
                </c:pt>
                <c:pt idx="197">
                  <c:v>1.1675866872074849</c:v>
                </c:pt>
                <c:pt idx="198">
                  <c:v>1.1401219592813363</c:v>
                </c:pt>
                <c:pt idx="199">
                  <c:v>1.1128125451456912</c:v>
                </c:pt>
                <c:pt idx="200">
                  <c:v>1.0856667635126467</c:v>
                </c:pt>
                <c:pt idx="201">
                  <c:v>1.0586928832502542</c:v>
                </c:pt>
                <c:pt idx="202">
                  <c:v>1.0318991208637451</c:v>
                </c:pt>
                <c:pt idx="203">
                  <c:v>1.0052936379926987</c:v>
                </c:pt>
                <c:pt idx="204">
                  <c:v>0.97888453892493021</c:v>
                </c:pt>
                <c:pt idx="205">
                  <c:v>0.95267986812784611</c:v>
                </c:pt>
                <c:pt idx="206">
                  <c:v>0.92668760779802284</c:v>
                </c:pt>
                <c:pt idx="207">
                  <c:v>0.9009156754297486</c:v>
                </c:pt>
                <c:pt idx="208">
                  <c:v>0.87537192140328002</c:v>
                </c:pt>
                <c:pt idx="209">
                  <c:v>0.85006412659354402</c:v>
                </c:pt>
                <c:pt idx="210">
                  <c:v>0.82499999999999973</c:v>
                </c:pt>
                <c:pt idx="211">
                  <c:v>0.80018717639841064</c:v>
                </c:pt>
                <c:pt idx="212">
                  <c:v>0.77563321401521201</c:v>
                </c:pt>
                <c:pt idx="213">
                  <c:v>0.75134559222520525</c:v>
                </c:pt>
                <c:pt idx="214">
                  <c:v>0.72733170927326796</c:v>
                </c:pt>
                <c:pt idx="215">
                  <c:v>0.70359888002077431</c:v>
                </c:pt>
                <c:pt idx="216">
                  <c:v>0.68015433371741951</c:v>
                </c:pt>
                <c:pt idx="217">
                  <c:v>0.65700521179912064</c:v>
                </c:pt>
                <c:pt idx="218">
                  <c:v>0.63415856571266449</c:v>
                </c:pt>
                <c:pt idx="219">
                  <c:v>0.6116213547677678</c:v>
                </c:pt>
                <c:pt idx="220">
                  <c:v>0.58940044401721026</c:v>
                </c:pt>
                <c:pt idx="221">
                  <c:v>0.56750260216566284</c:v>
                </c:pt>
                <c:pt idx="222">
                  <c:v>0.54593449950788386</c:v>
                </c:pt>
                <c:pt idx="223">
                  <c:v>0.52470270589687762</c:v>
                </c:pt>
                <c:pt idx="224">
                  <c:v>0.50381368874265431</c:v>
                </c:pt>
                <c:pt idx="225">
                  <c:v>0.48327381104219658</c:v>
                </c:pt>
                <c:pt idx="226">
                  <c:v>0.46308932944122616</c:v>
                </c:pt>
                <c:pt idx="227">
                  <c:v>0.44326639232836929</c:v>
                </c:pt>
                <c:pt idx="228">
                  <c:v>0.42381103796229991</c:v>
                </c:pt>
                <c:pt idx="229">
                  <c:v>0.40472919263242679</c:v>
                </c:pt>
                <c:pt idx="230">
                  <c:v>0.38602666885368642</c:v>
                </c:pt>
                <c:pt idx="231">
                  <c:v>0.3677091635959977</c:v>
                </c:pt>
                <c:pt idx="232">
                  <c:v>0.34978225654890838</c:v>
                </c:pt>
                <c:pt idx="233">
                  <c:v>0.33225140842196677</c:v>
                </c:pt>
                <c:pt idx="234">
                  <c:v>0.31512195928133679</c:v>
                </c:pt>
                <c:pt idx="235">
                  <c:v>0.29839912692316384</c:v>
                </c:pt>
                <c:pt idx="236">
                  <c:v>0.28208800528418165</c:v>
                </c:pt>
                <c:pt idx="237">
                  <c:v>0.26619356289005025</c:v>
                </c:pt>
                <c:pt idx="238">
                  <c:v>0.2507206413418972</c:v>
                </c:pt>
                <c:pt idx="239">
                  <c:v>0.2356739538415149</c:v>
                </c:pt>
                <c:pt idx="240">
                  <c:v>0.22105808375567659</c:v>
                </c:pt>
                <c:pt idx="241">
                  <c:v>0.20687748321999666</c:v>
                </c:pt>
                <c:pt idx="242">
                  <c:v>0.19313647178277038</c:v>
                </c:pt>
                <c:pt idx="243">
                  <c:v>0.17983923508919308</c:v>
                </c:pt>
                <c:pt idx="244">
                  <c:v>0.16698982360637471</c:v>
                </c:pt>
                <c:pt idx="245">
                  <c:v>0.15459215138952787</c:v>
                </c:pt>
                <c:pt idx="246">
                  <c:v>0.14264999488970842</c:v>
                </c:pt>
                <c:pt idx="247">
                  <c:v>0.13116699180347346</c:v>
                </c:pt>
                <c:pt idx="248">
                  <c:v>0.12014663996480102</c:v>
                </c:pt>
                <c:pt idx="249">
                  <c:v>0.1095922962796172</c:v>
                </c:pt>
                <c:pt idx="250">
                  <c:v>9.9507175703251516E-2</c:v>
                </c:pt>
                <c:pt idx="251">
                  <c:v>8.9894350261127132E-2</c:v>
                </c:pt>
                <c:pt idx="252">
                  <c:v>8.0756748112996712E-2</c:v>
                </c:pt>
                <c:pt idx="253">
                  <c:v>7.2097152660991703E-2</c:v>
                </c:pt>
                <c:pt idx="254">
                  <c:v>6.3918201701773647E-2</c:v>
                </c:pt>
                <c:pt idx="255">
                  <c:v>5.6222386623037357E-2</c:v>
                </c:pt>
                <c:pt idx="256">
                  <c:v>4.9012051644605759E-2</c:v>
                </c:pt>
                <c:pt idx="257">
                  <c:v>4.2289393104361972E-2</c:v>
                </c:pt>
                <c:pt idx="258">
                  <c:v>3.6056458789220702E-2</c:v>
                </c:pt>
                <c:pt idx="259">
                  <c:v>3.031514731135454E-2</c:v>
                </c:pt>
                <c:pt idx="260">
                  <c:v>2.5067207529856805E-2</c:v>
                </c:pt>
                <c:pt idx="261">
                  <c:v>2.031423801802279E-2</c:v>
                </c:pt>
                <c:pt idx="262">
                  <c:v>1.6057686576408825E-2</c:v>
                </c:pt>
                <c:pt idx="263">
                  <c:v>1.2298849791818611E-2</c:v>
                </c:pt>
                <c:pt idx="264">
                  <c:v>9.0388726423489274E-3</c:v>
                </c:pt>
                <c:pt idx="265">
                  <c:v>6.2787481486199503E-3</c:v>
                </c:pt>
                <c:pt idx="266">
                  <c:v>4.0193170712901072E-3</c:v>
                </c:pt>
                <c:pt idx="267">
                  <c:v>2.2612676549531585E-3</c:v>
                </c:pt>
                <c:pt idx="268">
                  <c:v>1.0051354184921202E-3</c:v>
                </c:pt>
                <c:pt idx="269">
                  <c:v>2.513029919544163E-4</c:v>
                </c:pt>
                <c:pt idx="270">
                  <c:v>0</c:v>
                </c:pt>
                <c:pt idx="271">
                  <c:v>2.513029919544163E-4</c:v>
                </c:pt>
                <c:pt idx="272">
                  <c:v>1.0051354184918981E-3</c:v>
                </c:pt>
                <c:pt idx="273">
                  <c:v>2.2612676549531585E-3</c:v>
                </c:pt>
                <c:pt idx="274">
                  <c:v>4.0193170712898851E-3</c:v>
                </c:pt>
                <c:pt idx="275">
                  <c:v>6.2787481486199503E-3</c:v>
                </c:pt>
                <c:pt idx="276">
                  <c:v>9.0388726423489274E-3</c:v>
                </c:pt>
                <c:pt idx="277">
                  <c:v>1.2298849791818833E-2</c:v>
                </c:pt>
                <c:pt idx="278">
                  <c:v>1.6057686576408825E-2</c:v>
                </c:pt>
                <c:pt idx="279">
                  <c:v>2.0314238018022568E-2</c:v>
                </c:pt>
                <c:pt idx="280">
                  <c:v>2.5067207529856583E-2</c:v>
                </c:pt>
                <c:pt idx="281">
                  <c:v>3.0315147311354318E-2</c:v>
                </c:pt>
                <c:pt idx="282">
                  <c:v>3.605645878922048E-2</c:v>
                </c:pt>
                <c:pt idx="283">
                  <c:v>4.228939310436175E-2</c:v>
                </c:pt>
                <c:pt idx="284">
                  <c:v>4.9012051644605537E-2</c:v>
                </c:pt>
                <c:pt idx="285">
                  <c:v>5.6222386623037357E-2</c:v>
                </c:pt>
                <c:pt idx="286">
                  <c:v>6.3918201701774091E-2</c:v>
                </c:pt>
                <c:pt idx="287">
                  <c:v>7.2097152660991481E-2</c:v>
                </c:pt>
                <c:pt idx="288">
                  <c:v>8.075674811299649E-2</c:v>
                </c:pt>
                <c:pt idx="289">
                  <c:v>8.989435026112691E-2</c:v>
                </c:pt>
                <c:pt idx="290">
                  <c:v>9.950717570325085E-2</c:v>
                </c:pt>
                <c:pt idx="291">
                  <c:v>0.10959229627961653</c:v>
                </c:pt>
                <c:pt idx="292">
                  <c:v>0.12014663996480079</c:v>
                </c:pt>
                <c:pt idx="293">
                  <c:v>0.13116699180347324</c:v>
                </c:pt>
                <c:pt idx="294">
                  <c:v>0.14264999488970864</c:v>
                </c:pt>
                <c:pt idx="295">
                  <c:v>0.15459215138952764</c:v>
                </c:pt>
                <c:pt idx="296">
                  <c:v>0.16698982360637449</c:v>
                </c:pt>
                <c:pt idx="297">
                  <c:v>0.17983923508919286</c:v>
                </c:pt>
                <c:pt idx="298">
                  <c:v>0.19313647178277038</c:v>
                </c:pt>
                <c:pt idx="299">
                  <c:v>0.20687748321999644</c:v>
                </c:pt>
                <c:pt idx="300">
                  <c:v>0.22105808375567637</c:v>
                </c:pt>
                <c:pt idx="301">
                  <c:v>0.23567395384151468</c:v>
                </c:pt>
                <c:pt idx="302">
                  <c:v>0.25072064134189675</c:v>
                </c:pt>
                <c:pt idx="303">
                  <c:v>0.26619356289005003</c:v>
                </c:pt>
                <c:pt idx="304">
                  <c:v>0.28208800528418054</c:v>
                </c:pt>
                <c:pt idx="305">
                  <c:v>0.29839912692316362</c:v>
                </c:pt>
                <c:pt idx="306">
                  <c:v>0.31512195928133657</c:v>
                </c:pt>
                <c:pt idx="307">
                  <c:v>0.33225140842196654</c:v>
                </c:pt>
                <c:pt idx="308">
                  <c:v>0.34978225654890904</c:v>
                </c:pt>
                <c:pt idx="309">
                  <c:v>0.36770916359599815</c:v>
                </c:pt>
                <c:pt idx="310">
                  <c:v>0.38602666885368597</c:v>
                </c:pt>
                <c:pt idx="311">
                  <c:v>0.40472919263242568</c:v>
                </c:pt>
                <c:pt idx="312">
                  <c:v>0.42381103796229902</c:v>
                </c:pt>
                <c:pt idx="313">
                  <c:v>0.44326639232836773</c:v>
                </c:pt>
                <c:pt idx="314">
                  <c:v>0.46308932944122461</c:v>
                </c:pt>
                <c:pt idx="315">
                  <c:v>0.48327381104219636</c:v>
                </c:pt>
                <c:pt idx="316">
                  <c:v>0.50381368874265386</c:v>
                </c:pt>
                <c:pt idx="317">
                  <c:v>0.52470270589687784</c:v>
                </c:pt>
                <c:pt idx="318">
                  <c:v>0.54593449950788409</c:v>
                </c:pt>
                <c:pt idx="319">
                  <c:v>0.56750260216566284</c:v>
                </c:pt>
                <c:pt idx="320">
                  <c:v>0.58940044401720959</c:v>
                </c:pt>
                <c:pt idx="321">
                  <c:v>0.61162135476776758</c:v>
                </c:pt>
                <c:pt idx="322">
                  <c:v>0.63415856571266294</c:v>
                </c:pt>
                <c:pt idx="323">
                  <c:v>0.6570052117991203</c:v>
                </c:pt>
                <c:pt idx="324">
                  <c:v>0.68015433371741896</c:v>
                </c:pt>
                <c:pt idx="325">
                  <c:v>0.7035988800207732</c:v>
                </c:pt>
                <c:pt idx="326">
                  <c:v>0.72733170927326685</c:v>
                </c:pt>
                <c:pt idx="327">
                  <c:v>0.75134559222520547</c:v>
                </c:pt>
                <c:pt idx="328">
                  <c:v>0.77563321401521046</c:v>
                </c:pt>
                <c:pt idx="329">
                  <c:v>0.80018717639841008</c:v>
                </c:pt>
                <c:pt idx="330">
                  <c:v>0.82499999999999918</c:v>
                </c:pt>
                <c:pt idx="331">
                  <c:v>0.85006412659354413</c:v>
                </c:pt>
                <c:pt idx="332">
                  <c:v>0.87537192140328013</c:v>
                </c:pt>
                <c:pt idx="333">
                  <c:v>0.90091567542974749</c:v>
                </c:pt>
                <c:pt idx="334">
                  <c:v>0.92668760779802284</c:v>
                </c:pt>
                <c:pt idx="335">
                  <c:v>0.952679868127845</c:v>
                </c:pt>
                <c:pt idx="336">
                  <c:v>0.97888453892492966</c:v>
                </c:pt>
                <c:pt idx="337">
                  <c:v>1.0052936379926967</c:v>
                </c:pt>
                <c:pt idx="338">
                  <c:v>1.0318991208637445</c:v>
                </c:pt>
                <c:pt idx="339">
                  <c:v>1.0586928832502536</c:v>
                </c:pt>
                <c:pt idx="340">
                  <c:v>1.0856667635126467</c:v>
                </c:pt>
                <c:pt idx="341">
                  <c:v>1.1128125451456901</c:v>
                </c:pt>
                <c:pt idx="342">
                  <c:v>1.1401219592813363</c:v>
                </c:pt>
                <c:pt idx="343">
                  <c:v>1.1675866872074852</c:v>
                </c:pt>
                <c:pt idx="344">
                  <c:v>1.1951983629019503</c:v>
                </c:pt>
                <c:pt idx="345">
                  <c:v>1.2229485755808409</c:v>
                </c:pt>
                <c:pt idx="346">
                  <c:v>1.2508288722605481</c:v>
                </c:pt>
                <c:pt idx="347">
                  <c:v>1.2788307603326221</c:v>
                </c:pt>
                <c:pt idx="348">
                  <c:v>1.3069457101506963</c:v>
                </c:pt>
                <c:pt idx="349">
                  <c:v>1.3351651576287011</c:v>
                </c:pt>
                <c:pt idx="350">
                  <c:v>1.3634805068495632</c:v>
                </c:pt>
                <c:pt idx="351">
                  <c:v>1.3918831326836185</c:v>
                </c:pt>
                <c:pt idx="352">
                  <c:v>1.4203643834158912</c:v>
                </c:pt>
                <c:pt idx="353">
                  <c:v>1.4489155833815055</c:v>
                </c:pt>
                <c:pt idx="354">
                  <c:v>1.4775280356083718</c:v>
                </c:pt>
                <c:pt idx="355">
                  <c:v>1.5061930244663637</c:v>
                </c:pt>
                <c:pt idx="356">
                  <c:v>1.5349018183221941</c:v>
                </c:pt>
                <c:pt idx="357">
                  <c:v>1.5636456721991416</c:v>
                </c:pt>
                <c:pt idx="358">
                  <c:v>1.5924158304408735</c:v>
                </c:pt>
                <c:pt idx="359">
                  <c:v>1.6212035293784806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C73C-4ACE-9652-DD8C40797D81}"/>
            </c:ext>
          </c:extLst>
        </c:ser>
        <c:ser>
          <c:idx val="1"/>
          <c:order val="1"/>
          <c:tx>
            <c:v>Series2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10"/>
            <c:spPr>
              <a:solidFill>
                <a:schemeClr val="accent5"/>
              </a:solidFill>
              <a:ln w="9525">
                <a:noFill/>
              </a:ln>
              <a:effectLst/>
            </c:spPr>
          </c:marker>
          <c:xVal>
            <c:numRef>
              <c:f>Sheet1!$E$1:$E$10</c:f>
              <c:numCache>
                <c:formatCode>General</c:formatCode>
                <c:ptCount val="10"/>
                <c:pt idx="0">
                  <c:v>0.1388888888888889</c:v>
                </c:pt>
                <c:pt idx="1">
                  <c:v>1.8055555555555556</c:v>
                </c:pt>
                <c:pt idx="2">
                  <c:v>3.4722222222222223</c:v>
                </c:pt>
                <c:pt idx="3">
                  <c:v>5.1388888888888893</c:v>
                </c:pt>
                <c:pt idx="4">
                  <c:v>6.8055555555555554</c:v>
                </c:pt>
                <c:pt idx="5">
                  <c:v>8.4722222222222214</c:v>
                </c:pt>
                <c:pt idx="6">
                  <c:v>10.138888888888888</c:v>
                </c:pt>
                <c:pt idx="7">
                  <c:v>11.805555555555555</c:v>
                </c:pt>
                <c:pt idx="8">
                  <c:v>13.472222222222221</c:v>
                </c:pt>
                <c:pt idx="9">
                  <c:v>15.138888888888889</c:v>
                </c:pt>
              </c:numCache>
            </c:numRef>
          </c:xVal>
          <c:yVal>
            <c:numRef>
              <c:f>Sheet1!$F$1:$F$10</c:f>
              <c:numCache>
                <c:formatCode>General</c:formatCode>
                <c:ptCount val="10"/>
                <c:pt idx="0">
                  <c:v>1.7363543278008573</c:v>
                </c:pt>
                <c:pt idx="1">
                  <c:v>2.6883786452322314</c:v>
                </c:pt>
                <c:pt idx="2">
                  <c:v>3.2437776133769622</c:v>
                </c:pt>
                <c:pt idx="3">
                  <c:v>3.1904077037203828</c:v>
                </c:pt>
                <c:pt idx="4">
                  <c:v>2.5486544077747944</c:v>
                </c:pt>
                <c:pt idx="5">
                  <c:v>1.563645672199143</c:v>
                </c:pt>
                <c:pt idx="6">
                  <c:v>0.6116213547677678</c:v>
                </c:pt>
                <c:pt idx="7">
                  <c:v>5.6222386623037357E-2</c:v>
                </c:pt>
                <c:pt idx="8">
                  <c:v>0.10959229627961653</c:v>
                </c:pt>
                <c:pt idx="9">
                  <c:v>0.75134559222520547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C73C-4ACE-9652-DD8C40797D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71614383"/>
        <c:axId val="1471613903"/>
      </c:scatterChart>
      <c:valAx>
        <c:axId val="147161438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Time</a:t>
                </a:r>
                <a:r>
                  <a:rPr lang="en-US" baseline="0"/>
                  <a:t> (ms)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71613903"/>
        <c:crosses val="autoZero"/>
        <c:crossBetween val="midCat"/>
      </c:valAx>
      <c:valAx>
        <c:axId val="14716139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Signal</a:t>
                </a:r>
                <a:r>
                  <a:rPr lang="en-US" baseline="0"/>
                  <a:t> (V)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71614383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>
                  <a:lumMod val="75000"/>
                </a:schemeClr>
              </a:solidFill>
              <a:ln w="9525">
                <a:noFill/>
              </a:ln>
              <a:effectLst/>
            </c:spPr>
          </c:marker>
          <c:xVal>
            <c:numRef>
              <c:f>'Sheet1 (2)'!$B$1:$B$360</c:f>
              <c:numCache>
                <c:formatCode>General</c:formatCode>
                <c:ptCount val="360"/>
                <c:pt idx="0">
                  <c:v>0</c:v>
                </c:pt>
                <c:pt idx="1">
                  <c:v>4.6296296296296294E-2</c:v>
                </c:pt>
                <c:pt idx="2">
                  <c:v>9.2592592592592587E-2</c:v>
                </c:pt>
                <c:pt idx="3">
                  <c:v>0.1388888888888889</c:v>
                </c:pt>
                <c:pt idx="4">
                  <c:v>0.18518518518518517</c:v>
                </c:pt>
                <c:pt idx="5">
                  <c:v>0.23148148148148145</c:v>
                </c:pt>
                <c:pt idx="6">
                  <c:v>0.27777777777777779</c:v>
                </c:pt>
                <c:pt idx="7">
                  <c:v>0.32407407407407407</c:v>
                </c:pt>
                <c:pt idx="8">
                  <c:v>0.37037037037037035</c:v>
                </c:pt>
                <c:pt idx="9">
                  <c:v>0.41666666666666663</c:v>
                </c:pt>
                <c:pt idx="10">
                  <c:v>0.46296296296296291</c:v>
                </c:pt>
                <c:pt idx="11">
                  <c:v>0.50925925925925919</c:v>
                </c:pt>
                <c:pt idx="12">
                  <c:v>0.55555555555555558</c:v>
                </c:pt>
                <c:pt idx="13">
                  <c:v>0.60185185185185175</c:v>
                </c:pt>
                <c:pt idx="14">
                  <c:v>0.64814814814814814</c:v>
                </c:pt>
                <c:pt idx="15">
                  <c:v>0.69444444444444431</c:v>
                </c:pt>
                <c:pt idx="16">
                  <c:v>0.7407407407407407</c:v>
                </c:pt>
                <c:pt idx="17">
                  <c:v>0.78703703703703709</c:v>
                </c:pt>
                <c:pt idx="18">
                  <c:v>0.83333333333333326</c:v>
                </c:pt>
                <c:pt idx="19">
                  <c:v>0.87962962962962965</c:v>
                </c:pt>
                <c:pt idx="20">
                  <c:v>0.92592592592592582</c:v>
                </c:pt>
                <c:pt idx="21">
                  <c:v>0.97222222222222221</c:v>
                </c:pt>
                <c:pt idx="22">
                  <c:v>1.0185185185185184</c:v>
                </c:pt>
                <c:pt idx="23">
                  <c:v>1.0648148148148147</c:v>
                </c:pt>
                <c:pt idx="24">
                  <c:v>1.1111111111111112</c:v>
                </c:pt>
                <c:pt idx="25">
                  <c:v>1.1574074074074074</c:v>
                </c:pt>
                <c:pt idx="26">
                  <c:v>1.2037037037037035</c:v>
                </c:pt>
                <c:pt idx="27">
                  <c:v>1.25</c:v>
                </c:pt>
                <c:pt idx="28">
                  <c:v>1.2962962962962963</c:v>
                </c:pt>
                <c:pt idx="29">
                  <c:v>1.3425925925925926</c:v>
                </c:pt>
                <c:pt idx="30">
                  <c:v>1.3888888888888886</c:v>
                </c:pt>
                <c:pt idx="31">
                  <c:v>1.4351851851851851</c:v>
                </c:pt>
                <c:pt idx="32">
                  <c:v>1.4814814814814814</c:v>
                </c:pt>
                <c:pt idx="33">
                  <c:v>1.5277777777777777</c:v>
                </c:pt>
                <c:pt idx="34">
                  <c:v>1.5740740740740742</c:v>
                </c:pt>
                <c:pt idx="35">
                  <c:v>1.6203703703703702</c:v>
                </c:pt>
                <c:pt idx="36">
                  <c:v>1.6666666666666665</c:v>
                </c:pt>
                <c:pt idx="37">
                  <c:v>1.7129629629629628</c:v>
                </c:pt>
                <c:pt idx="38">
                  <c:v>1.7592592592592593</c:v>
                </c:pt>
                <c:pt idx="39">
                  <c:v>1.8055555555555556</c:v>
                </c:pt>
                <c:pt idx="40">
                  <c:v>1.8518518518518516</c:v>
                </c:pt>
                <c:pt idx="41">
                  <c:v>1.8981481481481481</c:v>
                </c:pt>
                <c:pt idx="42">
                  <c:v>1.9444444444444444</c:v>
                </c:pt>
                <c:pt idx="43">
                  <c:v>1.9907407407407409</c:v>
                </c:pt>
                <c:pt idx="44">
                  <c:v>2.0370370370370368</c:v>
                </c:pt>
                <c:pt idx="45">
                  <c:v>2.0833333333333335</c:v>
                </c:pt>
                <c:pt idx="46">
                  <c:v>2.1296296296296293</c:v>
                </c:pt>
                <c:pt idx="47">
                  <c:v>2.1759259259259256</c:v>
                </c:pt>
                <c:pt idx="48">
                  <c:v>2.2222222222222223</c:v>
                </c:pt>
                <c:pt idx="49">
                  <c:v>2.2685185185185182</c:v>
                </c:pt>
                <c:pt idx="50">
                  <c:v>2.3148148148148149</c:v>
                </c:pt>
                <c:pt idx="51">
                  <c:v>2.3611111111111112</c:v>
                </c:pt>
                <c:pt idx="52">
                  <c:v>2.407407407407407</c:v>
                </c:pt>
                <c:pt idx="53">
                  <c:v>2.4537037037037037</c:v>
                </c:pt>
                <c:pt idx="54">
                  <c:v>2.5</c:v>
                </c:pt>
                <c:pt idx="55">
                  <c:v>2.5462962962962963</c:v>
                </c:pt>
                <c:pt idx="56">
                  <c:v>2.5925925925925926</c:v>
                </c:pt>
                <c:pt idx="57">
                  <c:v>2.6388888888888888</c:v>
                </c:pt>
                <c:pt idx="58">
                  <c:v>2.6851851851851851</c:v>
                </c:pt>
                <c:pt idx="59">
                  <c:v>2.7314814814814814</c:v>
                </c:pt>
                <c:pt idx="60">
                  <c:v>2.7777777777777772</c:v>
                </c:pt>
                <c:pt idx="61">
                  <c:v>2.824074074074074</c:v>
                </c:pt>
                <c:pt idx="62">
                  <c:v>2.8703703703703702</c:v>
                </c:pt>
                <c:pt idx="63">
                  <c:v>2.9166666666666665</c:v>
                </c:pt>
                <c:pt idx="64">
                  <c:v>2.9629629629629628</c:v>
                </c:pt>
                <c:pt idx="65">
                  <c:v>3.0092592592592591</c:v>
                </c:pt>
                <c:pt idx="66">
                  <c:v>3.0555555555555554</c:v>
                </c:pt>
                <c:pt idx="67">
                  <c:v>3.1018518518518516</c:v>
                </c:pt>
                <c:pt idx="68">
                  <c:v>3.1481481481481484</c:v>
                </c:pt>
                <c:pt idx="69">
                  <c:v>3.1944444444444442</c:v>
                </c:pt>
                <c:pt idx="70">
                  <c:v>3.2407407407407405</c:v>
                </c:pt>
                <c:pt idx="71">
                  <c:v>3.2870370370370368</c:v>
                </c:pt>
                <c:pt idx="72">
                  <c:v>3.333333333333333</c:v>
                </c:pt>
                <c:pt idx="73">
                  <c:v>3.3796296296296298</c:v>
                </c:pt>
                <c:pt idx="74">
                  <c:v>3.4259259259259256</c:v>
                </c:pt>
                <c:pt idx="75">
                  <c:v>3.4722222222222219</c:v>
                </c:pt>
                <c:pt idx="76">
                  <c:v>3.5185185185185186</c:v>
                </c:pt>
                <c:pt idx="77">
                  <c:v>3.5648148148148144</c:v>
                </c:pt>
                <c:pt idx="78">
                  <c:v>3.6111111111111112</c:v>
                </c:pt>
                <c:pt idx="79">
                  <c:v>3.6574074074074074</c:v>
                </c:pt>
                <c:pt idx="80">
                  <c:v>3.7037037037037033</c:v>
                </c:pt>
                <c:pt idx="81">
                  <c:v>3.75</c:v>
                </c:pt>
                <c:pt idx="82">
                  <c:v>3.7962962962962963</c:v>
                </c:pt>
                <c:pt idx="83">
                  <c:v>3.8425925925925921</c:v>
                </c:pt>
                <c:pt idx="84">
                  <c:v>3.8888888888888888</c:v>
                </c:pt>
                <c:pt idx="85">
                  <c:v>3.9351851851851847</c:v>
                </c:pt>
                <c:pt idx="86">
                  <c:v>3.9814814814814818</c:v>
                </c:pt>
                <c:pt idx="87">
                  <c:v>4.0277777777777777</c:v>
                </c:pt>
                <c:pt idx="88">
                  <c:v>4.0740740740740735</c:v>
                </c:pt>
                <c:pt idx="89">
                  <c:v>4.1203703703703702</c:v>
                </c:pt>
                <c:pt idx="90">
                  <c:v>4.166666666666667</c:v>
                </c:pt>
                <c:pt idx="91">
                  <c:v>4.2129629629629628</c:v>
                </c:pt>
                <c:pt idx="92">
                  <c:v>4.2592592592592586</c:v>
                </c:pt>
                <c:pt idx="93">
                  <c:v>4.3055555555555554</c:v>
                </c:pt>
                <c:pt idx="94">
                  <c:v>4.3518518518518512</c:v>
                </c:pt>
                <c:pt idx="95">
                  <c:v>4.3981481481481479</c:v>
                </c:pt>
                <c:pt idx="96">
                  <c:v>4.4444444444444446</c:v>
                </c:pt>
                <c:pt idx="97">
                  <c:v>4.4907407407407405</c:v>
                </c:pt>
                <c:pt idx="98">
                  <c:v>4.5370370370370363</c:v>
                </c:pt>
                <c:pt idx="99">
                  <c:v>4.583333333333333</c:v>
                </c:pt>
                <c:pt idx="100">
                  <c:v>4.6296296296296298</c:v>
                </c:pt>
                <c:pt idx="101">
                  <c:v>4.6759259259259256</c:v>
                </c:pt>
                <c:pt idx="102">
                  <c:v>4.7222222222222223</c:v>
                </c:pt>
                <c:pt idx="103">
                  <c:v>4.7685185185185182</c:v>
                </c:pt>
                <c:pt idx="104">
                  <c:v>4.814814814814814</c:v>
                </c:pt>
                <c:pt idx="105">
                  <c:v>4.8611111111111116</c:v>
                </c:pt>
                <c:pt idx="106">
                  <c:v>4.9074074074074074</c:v>
                </c:pt>
                <c:pt idx="107">
                  <c:v>4.9537037037037033</c:v>
                </c:pt>
                <c:pt idx="108">
                  <c:v>5</c:v>
                </c:pt>
                <c:pt idx="109">
                  <c:v>5.0462962962962958</c:v>
                </c:pt>
                <c:pt idx="110">
                  <c:v>5.0925925925925926</c:v>
                </c:pt>
                <c:pt idx="111">
                  <c:v>5.1388888888888893</c:v>
                </c:pt>
                <c:pt idx="112">
                  <c:v>5.1851851851851851</c:v>
                </c:pt>
                <c:pt idx="113">
                  <c:v>5.231481481481481</c:v>
                </c:pt>
                <c:pt idx="114">
                  <c:v>5.2777777777777777</c:v>
                </c:pt>
                <c:pt idx="115">
                  <c:v>5.3240740740740735</c:v>
                </c:pt>
                <c:pt idx="116">
                  <c:v>5.3703703703703702</c:v>
                </c:pt>
                <c:pt idx="117">
                  <c:v>5.4166666666666661</c:v>
                </c:pt>
                <c:pt idx="118">
                  <c:v>5.4629629629629628</c:v>
                </c:pt>
                <c:pt idx="119">
                  <c:v>5.5092592592592586</c:v>
                </c:pt>
                <c:pt idx="120">
                  <c:v>5.5555555555555545</c:v>
                </c:pt>
                <c:pt idx="121">
                  <c:v>5.6018518518518521</c:v>
                </c:pt>
                <c:pt idx="122">
                  <c:v>5.6481481481481479</c:v>
                </c:pt>
                <c:pt idx="123">
                  <c:v>5.6944444444444438</c:v>
                </c:pt>
                <c:pt idx="124">
                  <c:v>5.7407407407407405</c:v>
                </c:pt>
                <c:pt idx="125">
                  <c:v>5.7870370370370363</c:v>
                </c:pt>
                <c:pt idx="126">
                  <c:v>5.833333333333333</c:v>
                </c:pt>
                <c:pt idx="127">
                  <c:v>5.8796296296296298</c:v>
                </c:pt>
                <c:pt idx="128">
                  <c:v>5.9259259259259256</c:v>
                </c:pt>
                <c:pt idx="129">
                  <c:v>5.9722222222222214</c:v>
                </c:pt>
                <c:pt idx="130">
                  <c:v>6.0185185185185182</c:v>
                </c:pt>
                <c:pt idx="131">
                  <c:v>6.0648148148148149</c:v>
                </c:pt>
                <c:pt idx="132">
                  <c:v>6.1111111111111107</c:v>
                </c:pt>
                <c:pt idx="133">
                  <c:v>6.1574074074074074</c:v>
                </c:pt>
                <c:pt idx="134">
                  <c:v>6.2037037037037033</c:v>
                </c:pt>
                <c:pt idx="135">
                  <c:v>6.2499999999999991</c:v>
                </c:pt>
                <c:pt idx="136">
                  <c:v>6.2962962962962967</c:v>
                </c:pt>
                <c:pt idx="137">
                  <c:v>6.3425925925925926</c:v>
                </c:pt>
                <c:pt idx="138">
                  <c:v>6.3888888888888884</c:v>
                </c:pt>
                <c:pt idx="139">
                  <c:v>6.4351851851851851</c:v>
                </c:pt>
                <c:pt idx="140">
                  <c:v>6.481481481481481</c:v>
                </c:pt>
                <c:pt idx="141">
                  <c:v>6.5277777777777777</c:v>
                </c:pt>
                <c:pt idx="142">
                  <c:v>6.5740740740740735</c:v>
                </c:pt>
                <c:pt idx="143">
                  <c:v>6.6203703703703702</c:v>
                </c:pt>
                <c:pt idx="144">
                  <c:v>6.6666666666666661</c:v>
                </c:pt>
                <c:pt idx="145">
                  <c:v>6.7129629629629619</c:v>
                </c:pt>
                <c:pt idx="146">
                  <c:v>6.7592592592592595</c:v>
                </c:pt>
                <c:pt idx="147">
                  <c:v>6.8055555555555554</c:v>
                </c:pt>
                <c:pt idx="148">
                  <c:v>6.8518518518518512</c:v>
                </c:pt>
                <c:pt idx="149">
                  <c:v>6.8981481481481479</c:v>
                </c:pt>
                <c:pt idx="150">
                  <c:v>6.9444444444444438</c:v>
                </c:pt>
                <c:pt idx="151">
                  <c:v>6.9907407407407405</c:v>
                </c:pt>
                <c:pt idx="152">
                  <c:v>7.0370370370370372</c:v>
                </c:pt>
                <c:pt idx="153">
                  <c:v>7.083333333333333</c:v>
                </c:pt>
                <c:pt idx="154">
                  <c:v>7.1296296296296289</c:v>
                </c:pt>
                <c:pt idx="155">
                  <c:v>7.1759259259259256</c:v>
                </c:pt>
                <c:pt idx="156">
                  <c:v>7.2222222222222223</c:v>
                </c:pt>
                <c:pt idx="157">
                  <c:v>7.2685185185185182</c:v>
                </c:pt>
                <c:pt idx="158">
                  <c:v>7.3148148148148149</c:v>
                </c:pt>
                <c:pt idx="159">
                  <c:v>7.3611111111111107</c:v>
                </c:pt>
                <c:pt idx="160">
                  <c:v>7.4074074074074066</c:v>
                </c:pt>
                <c:pt idx="161">
                  <c:v>7.4537037037037033</c:v>
                </c:pt>
                <c:pt idx="162">
                  <c:v>7.5</c:v>
                </c:pt>
                <c:pt idx="163">
                  <c:v>7.5462962962962958</c:v>
                </c:pt>
                <c:pt idx="164">
                  <c:v>7.5925925925925926</c:v>
                </c:pt>
                <c:pt idx="165">
                  <c:v>7.6388888888888884</c:v>
                </c:pt>
                <c:pt idx="166">
                  <c:v>7.6851851851851842</c:v>
                </c:pt>
                <c:pt idx="167">
                  <c:v>7.731481481481481</c:v>
                </c:pt>
                <c:pt idx="168">
                  <c:v>7.7777777777777777</c:v>
                </c:pt>
                <c:pt idx="169">
                  <c:v>7.8240740740740735</c:v>
                </c:pt>
                <c:pt idx="170">
                  <c:v>7.8703703703703694</c:v>
                </c:pt>
                <c:pt idx="171">
                  <c:v>7.9166666666666652</c:v>
                </c:pt>
                <c:pt idx="172">
                  <c:v>7.9629629629629637</c:v>
                </c:pt>
                <c:pt idx="173">
                  <c:v>8.0092592592592595</c:v>
                </c:pt>
                <c:pt idx="174">
                  <c:v>8.0555555555555554</c:v>
                </c:pt>
                <c:pt idx="175">
                  <c:v>8.1018518518518512</c:v>
                </c:pt>
                <c:pt idx="176">
                  <c:v>8.148148148148147</c:v>
                </c:pt>
                <c:pt idx="177">
                  <c:v>8.1944444444444429</c:v>
                </c:pt>
                <c:pt idx="178">
                  <c:v>8.2407407407407405</c:v>
                </c:pt>
                <c:pt idx="179">
                  <c:v>8.2870370370370381</c:v>
                </c:pt>
                <c:pt idx="180">
                  <c:v>8.3333333333333339</c:v>
                </c:pt>
                <c:pt idx="181">
                  <c:v>8.3796296296296298</c:v>
                </c:pt>
                <c:pt idx="182">
                  <c:v>8.4259259259259256</c:v>
                </c:pt>
                <c:pt idx="183">
                  <c:v>8.4722222222222214</c:v>
                </c:pt>
                <c:pt idx="184">
                  <c:v>8.5185185185185173</c:v>
                </c:pt>
                <c:pt idx="185">
                  <c:v>8.5648148148148149</c:v>
                </c:pt>
                <c:pt idx="186">
                  <c:v>8.6111111111111107</c:v>
                </c:pt>
                <c:pt idx="187">
                  <c:v>8.6574074074074066</c:v>
                </c:pt>
                <c:pt idx="188">
                  <c:v>8.7037037037037024</c:v>
                </c:pt>
                <c:pt idx="189">
                  <c:v>8.7499999999999982</c:v>
                </c:pt>
                <c:pt idx="190">
                  <c:v>8.7962962962962958</c:v>
                </c:pt>
                <c:pt idx="191">
                  <c:v>8.8425925925925934</c:v>
                </c:pt>
                <c:pt idx="192">
                  <c:v>8.8888888888888893</c:v>
                </c:pt>
                <c:pt idx="193">
                  <c:v>8.9351851851851851</c:v>
                </c:pt>
                <c:pt idx="194">
                  <c:v>8.981481481481481</c:v>
                </c:pt>
                <c:pt idx="195">
                  <c:v>9.0277777777777768</c:v>
                </c:pt>
                <c:pt idx="196">
                  <c:v>9.0740740740740726</c:v>
                </c:pt>
                <c:pt idx="197">
                  <c:v>9.1203703703703702</c:v>
                </c:pt>
                <c:pt idx="198">
                  <c:v>9.1666666666666661</c:v>
                </c:pt>
                <c:pt idx="199">
                  <c:v>9.2129629629629619</c:v>
                </c:pt>
                <c:pt idx="200">
                  <c:v>9.2592592592592595</c:v>
                </c:pt>
                <c:pt idx="201">
                  <c:v>9.3055555555555554</c:v>
                </c:pt>
                <c:pt idx="202">
                  <c:v>9.3518518518518512</c:v>
                </c:pt>
                <c:pt idx="203">
                  <c:v>9.3981481481481488</c:v>
                </c:pt>
                <c:pt idx="204">
                  <c:v>9.4444444444444446</c:v>
                </c:pt>
                <c:pt idx="205">
                  <c:v>9.4907407407407405</c:v>
                </c:pt>
                <c:pt idx="206">
                  <c:v>9.5370370370370363</c:v>
                </c:pt>
                <c:pt idx="207">
                  <c:v>9.5833333333333321</c:v>
                </c:pt>
                <c:pt idx="208">
                  <c:v>9.629629629629628</c:v>
                </c:pt>
                <c:pt idx="209">
                  <c:v>9.6759259259259238</c:v>
                </c:pt>
                <c:pt idx="210">
                  <c:v>9.7222222222222232</c:v>
                </c:pt>
                <c:pt idx="211">
                  <c:v>9.768518518518519</c:v>
                </c:pt>
                <c:pt idx="212">
                  <c:v>9.8148148148148149</c:v>
                </c:pt>
                <c:pt idx="213">
                  <c:v>9.8611111111111107</c:v>
                </c:pt>
                <c:pt idx="214">
                  <c:v>9.9074074074074066</c:v>
                </c:pt>
                <c:pt idx="215">
                  <c:v>9.9537037037037024</c:v>
                </c:pt>
                <c:pt idx="216">
                  <c:v>10</c:v>
                </c:pt>
                <c:pt idx="217">
                  <c:v>10.046296296296296</c:v>
                </c:pt>
                <c:pt idx="218">
                  <c:v>10.092592592592592</c:v>
                </c:pt>
                <c:pt idx="219">
                  <c:v>10.138888888888888</c:v>
                </c:pt>
                <c:pt idx="220">
                  <c:v>10.185185185185185</c:v>
                </c:pt>
                <c:pt idx="221">
                  <c:v>10.231481481481481</c:v>
                </c:pt>
                <c:pt idx="222">
                  <c:v>10.277777777777779</c:v>
                </c:pt>
                <c:pt idx="223">
                  <c:v>10.324074074074074</c:v>
                </c:pt>
                <c:pt idx="224">
                  <c:v>10.37037037037037</c:v>
                </c:pt>
                <c:pt idx="225">
                  <c:v>10.416666666666666</c:v>
                </c:pt>
                <c:pt idx="226">
                  <c:v>10.462962962962962</c:v>
                </c:pt>
                <c:pt idx="227">
                  <c:v>10.509259259259258</c:v>
                </c:pt>
                <c:pt idx="228">
                  <c:v>10.555555555555555</c:v>
                </c:pt>
                <c:pt idx="229">
                  <c:v>10.601851851851851</c:v>
                </c:pt>
                <c:pt idx="230">
                  <c:v>10.648148148148147</c:v>
                </c:pt>
                <c:pt idx="231">
                  <c:v>10.694444444444445</c:v>
                </c:pt>
                <c:pt idx="232">
                  <c:v>10.74074074074074</c:v>
                </c:pt>
                <c:pt idx="233">
                  <c:v>10.787037037037036</c:v>
                </c:pt>
                <c:pt idx="234">
                  <c:v>10.833333333333332</c:v>
                </c:pt>
                <c:pt idx="235">
                  <c:v>10.87962962962963</c:v>
                </c:pt>
                <c:pt idx="236">
                  <c:v>10.925925925925926</c:v>
                </c:pt>
                <c:pt idx="237">
                  <c:v>10.972222222222221</c:v>
                </c:pt>
                <c:pt idx="238">
                  <c:v>11.018518518518517</c:v>
                </c:pt>
                <c:pt idx="239">
                  <c:v>11.064814814814813</c:v>
                </c:pt>
                <c:pt idx="240">
                  <c:v>11.111111111111109</c:v>
                </c:pt>
                <c:pt idx="241">
                  <c:v>11.157407407407408</c:v>
                </c:pt>
                <c:pt idx="242">
                  <c:v>11.203703703703704</c:v>
                </c:pt>
                <c:pt idx="243">
                  <c:v>11.25</c:v>
                </c:pt>
                <c:pt idx="244">
                  <c:v>11.296296296296296</c:v>
                </c:pt>
                <c:pt idx="245">
                  <c:v>11.342592592592592</c:v>
                </c:pt>
                <c:pt idx="246">
                  <c:v>11.388888888888888</c:v>
                </c:pt>
                <c:pt idx="247">
                  <c:v>11.435185185185185</c:v>
                </c:pt>
                <c:pt idx="248">
                  <c:v>11.481481481481481</c:v>
                </c:pt>
                <c:pt idx="249">
                  <c:v>11.527777777777777</c:v>
                </c:pt>
                <c:pt idx="250">
                  <c:v>11.574074074074073</c:v>
                </c:pt>
                <c:pt idx="251">
                  <c:v>11.62037037037037</c:v>
                </c:pt>
                <c:pt idx="252">
                  <c:v>11.666666666666666</c:v>
                </c:pt>
                <c:pt idx="253">
                  <c:v>11.712962962962964</c:v>
                </c:pt>
                <c:pt idx="254">
                  <c:v>11.75925925925926</c:v>
                </c:pt>
                <c:pt idx="255">
                  <c:v>11.805555555555555</c:v>
                </c:pt>
                <c:pt idx="256">
                  <c:v>11.851851851851851</c:v>
                </c:pt>
                <c:pt idx="257">
                  <c:v>11.898148148148147</c:v>
                </c:pt>
                <c:pt idx="258">
                  <c:v>11.944444444444443</c:v>
                </c:pt>
                <c:pt idx="259">
                  <c:v>11.990740740740739</c:v>
                </c:pt>
                <c:pt idx="260">
                  <c:v>12.037037037037036</c:v>
                </c:pt>
                <c:pt idx="261">
                  <c:v>12.083333333333334</c:v>
                </c:pt>
                <c:pt idx="262">
                  <c:v>12.12962962962963</c:v>
                </c:pt>
                <c:pt idx="263">
                  <c:v>12.175925925925926</c:v>
                </c:pt>
                <c:pt idx="264">
                  <c:v>12.222222222222221</c:v>
                </c:pt>
                <c:pt idx="265">
                  <c:v>12.268518518518517</c:v>
                </c:pt>
                <c:pt idx="266">
                  <c:v>12.314814814814815</c:v>
                </c:pt>
                <c:pt idx="267">
                  <c:v>12.361111111111111</c:v>
                </c:pt>
                <c:pt idx="268">
                  <c:v>12.407407407407407</c:v>
                </c:pt>
                <c:pt idx="269">
                  <c:v>12.453703703703702</c:v>
                </c:pt>
                <c:pt idx="270">
                  <c:v>12.499999999999998</c:v>
                </c:pt>
                <c:pt idx="271">
                  <c:v>12.546296296296296</c:v>
                </c:pt>
                <c:pt idx="272">
                  <c:v>12.592592592592593</c:v>
                </c:pt>
                <c:pt idx="273">
                  <c:v>12.638888888888889</c:v>
                </c:pt>
                <c:pt idx="274">
                  <c:v>12.685185185185185</c:v>
                </c:pt>
                <c:pt idx="275">
                  <c:v>12.731481481481481</c:v>
                </c:pt>
                <c:pt idx="276">
                  <c:v>12.777777777777777</c:v>
                </c:pt>
                <c:pt idx="277">
                  <c:v>12.824074074074073</c:v>
                </c:pt>
                <c:pt idx="278">
                  <c:v>12.87037037037037</c:v>
                </c:pt>
                <c:pt idx="279">
                  <c:v>12.916666666666666</c:v>
                </c:pt>
                <c:pt idx="280">
                  <c:v>12.962962962962962</c:v>
                </c:pt>
                <c:pt idx="281">
                  <c:v>13.009259259259258</c:v>
                </c:pt>
                <c:pt idx="282">
                  <c:v>13.055555555555555</c:v>
                </c:pt>
                <c:pt idx="283">
                  <c:v>13.101851851851851</c:v>
                </c:pt>
                <c:pt idx="284">
                  <c:v>13.148148148148147</c:v>
                </c:pt>
                <c:pt idx="285">
                  <c:v>13.194444444444445</c:v>
                </c:pt>
                <c:pt idx="286">
                  <c:v>13.24074074074074</c:v>
                </c:pt>
                <c:pt idx="287">
                  <c:v>13.287037037037036</c:v>
                </c:pt>
                <c:pt idx="288">
                  <c:v>13.333333333333332</c:v>
                </c:pt>
                <c:pt idx="289">
                  <c:v>13.379629629629628</c:v>
                </c:pt>
                <c:pt idx="290">
                  <c:v>13.425925925925924</c:v>
                </c:pt>
                <c:pt idx="291">
                  <c:v>13.472222222222221</c:v>
                </c:pt>
                <c:pt idx="292">
                  <c:v>13.518518518518519</c:v>
                </c:pt>
                <c:pt idx="293">
                  <c:v>13.564814814814815</c:v>
                </c:pt>
                <c:pt idx="294">
                  <c:v>13.611111111111111</c:v>
                </c:pt>
                <c:pt idx="295">
                  <c:v>13.657407407407407</c:v>
                </c:pt>
                <c:pt idx="296">
                  <c:v>13.703703703703702</c:v>
                </c:pt>
                <c:pt idx="297">
                  <c:v>13.75</c:v>
                </c:pt>
                <c:pt idx="298">
                  <c:v>13.796296296296296</c:v>
                </c:pt>
                <c:pt idx="299">
                  <c:v>13.842592592592592</c:v>
                </c:pt>
                <c:pt idx="300">
                  <c:v>13.888888888888888</c:v>
                </c:pt>
                <c:pt idx="301">
                  <c:v>13.935185185185183</c:v>
                </c:pt>
                <c:pt idx="302">
                  <c:v>13.981481481481481</c:v>
                </c:pt>
                <c:pt idx="303">
                  <c:v>14.027777777777779</c:v>
                </c:pt>
                <c:pt idx="304">
                  <c:v>14.074074074074074</c:v>
                </c:pt>
                <c:pt idx="305">
                  <c:v>14.12037037037037</c:v>
                </c:pt>
                <c:pt idx="306">
                  <c:v>14.166666666666666</c:v>
                </c:pt>
                <c:pt idx="307">
                  <c:v>14.212962962962962</c:v>
                </c:pt>
                <c:pt idx="308">
                  <c:v>14.259259259259258</c:v>
                </c:pt>
                <c:pt idx="309">
                  <c:v>14.305555555555554</c:v>
                </c:pt>
                <c:pt idx="310">
                  <c:v>14.351851851851851</c:v>
                </c:pt>
                <c:pt idx="311">
                  <c:v>14.398148148148147</c:v>
                </c:pt>
                <c:pt idx="312">
                  <c:v>14.444444444444445</c:v>
                </c:pt>
                <c:pt idx="313">
                  <c:v>14.49074074074074</c:v>
                </c:pt>
                <c:pt idx="314">
                  <c:v>14.537037037037036</c:v>
                </c:pt>
                <c:pt idx="315">
                  <c:v>14.583333333333332</c:v>
                </c:pt>
                <c:pt idx="316">
                  <c:v>14.62962962962963</c:v>
                </c:pt>
                <c:pt idx="317">
                  <c:v>14.675925925925926</c:v>
                </c:pt>
                <c:pt idx="318">
                  <c:v>14.722222222222221</c:v>
                </c:pt>
                <c:pt idx="319">
                  <c:v>14.768518518518517</c:v>
                </c:pt>
                <c:pt idx="320">
                  <c:v>14.814814814814813</c:v>
                </c:pt>
                <c:pt idx="321">
                  <c:v>14.861111111111109</c:v>
                </c:pt>
                <c:pt idx="322">
                  <c:v>14.907407407407407</c:v>
                </c:pt>
                <c:pt idx="323">
                  <c:v>14.953703703703704</c:v>
                </c:pt>
                <c:pt idx="324">
                  <c:v>15</c:v>
                </c:pt>
                <c:pt idx="325">
                  <c:v>15.046296296296296</c:v>
                </c:pt>
                <c:pt idx="326">
                  <c:v>15.092592592592592</c:v>
                </c:pt>
                <c:pt idx="327">
                  <c:v>15.138888888888888</c:v>
                </c:pt>
                <c:pt idx="328">
                  <c:v>15.185185185185185</c:v>
                </c:pt>
                <c:pt idx="329">
                  <c:v>15.231481481481481</c:v>
                </c:pt>
                <c:pt idx="330">
                  <c:v>15.277777777777777</c:v>
                </c:pt>
                <c:pt idx="331">
                  <c:v>15.324074074074073</c:v>
                </c:pt>
                <c:pt idx="332">
                  <c:v>15.370370370370368</c:v>
                </c:pt>
                <c:pt idx="333">
                  <c:v>15.416666666666666</c:v>
                </c:pt>
                <c:pt idx="334">
                  <c:v>15.462962962962962</c:v>
                </c:pt>
                <c:pt idx="335">
                  <c:v>15.50925925925926</c:v>
                </c:pt>
                <c:pt idx="336">
                  <c:v>15.555555555555555</c:v>
                </c:pt>
                <c:pt idx="337">
                  <c:v>15.601851851851851</c:v>
                </c:pt>
                <c:pt idx="338">
                  <c:v>15.648148148148147</c:v>
                </c:pt>
                <c:pt idx="339">
                  <c:v>15.694444444444445</c:v>
                </c:pt>
                <c:pt idx="340">
                  <c:v>15.740740740740739</c:v>
                </c:pt>
                <c:pt idx="341">
                  <c:v>15.787037037037036</c:v>
                </c:pt>
                <c:pt idx="342">
                  <c:v>15.83333333333333</c:v>
                </c:pt>
                <c:pt idx="343">
                  <c:v>15.87962962962963</c:v>
                </c:pt>
                <c:pt idx="344">
                  <c:v>15.925925925925927</c:v>
                </c:pt>
                <c:pt idx="345">
                  <c:v>15.972222222222221</c:v>
                </c:pt>
                <c:pt idx="346">
                  <c:v>16.018518518518519</c:v>
                </c:pt>
                <c:pt idx="347">
                  <c:v>16.064814814814813</c:v>
                </c:pt>
                <c:pt idx="348">
                  <c:v>16.111111111111111</c:v>
                </c:pt>
                <c:pt idx="349">
                  <c:v>16.157407407407405</c:v>
                </c:pt>
                <c:pt idx="350">
                  <c:v>16.203703703703702</c:v>
                </c:pt>
                <c:pt idx="351">
                  <c:v>16.25</c:v>
                </c:pt>
                <c:pt idx="352">
                  <c:v>16.296296296296294</c:v>
                </c:pt>
                <c:pt idx="353">
                  <c:v>16.342592592592592</c:v>
                </c:pt>
                <c:pt idx="354">
                  <c:v>16.388888888888886</c:v>
                </c:pt>
                <c:pt idx="355">
                  <c:v>16.435185185185183</c:v>
                </c:pt>
                <c:pt idx="356">
                  <c:v>16.481481481481481</c:v>
                </c:pt>
                <c:pt idx="357">
                  <c:v>16.527777777777775</c:v>
                </c:pt>
                <c:pt idx="358">
                  <c:v>16.574074074074076</c:v>
                </c:pt>
                <c:pt idx="359">
                  <c:v>16.62037037037037</c:v>
                </c:pt>
              </c:numCache>
            </c:numRef>
          </c:xVal>
          <c:yVal>
            <c:numRef>
              <c:f>'Sheet1 (2)'!$C$1:$C$360</c:f>
              <c:numCache>
                <c:formatCode>General</c:formatCode>
                <c:ptCount val="360"/>
                <c:pt idx="0">
                  <c:v>1.65</c:v>
                </c:pt>
                <c:pt idx="1">
                  <c:v>1.6787964706215177</c:v>
                </c:pt>
                <c:pt idx="2">
                  <c:v>1.7075841695591265</c:v>
                </c:pt>
                <c:pt idx="3">
                  <c:v>1.7363543278008573</c:v>
                </c:pt>
                <c:pt idx="4">
                  <c:v>1.7650981816778066</c:v>
                </c:pt>
                <c:pt idx="5">
                  <c:v>1.7938069755336359</c:v>
                </c:pt>
                <c:pt idx="6">
                  <c:v>1.8224719643916281</c:v>
                </c:pt>
                <c:pt idx="7">
                  <c:v>1.8510844166184932</c:v>
                </c:pt>
                <c:pt idx="8">
                  <c:v>1.8796356165841079</c:v>
                </c:pt>
                <c:pt idx="9">
                  <c:v>1.9081168673163809</c:v>
                </c:pt>
                <c:pt idx="10">
                  <c:v>1.9365194931504348</c:v>
                </c:pt>
                <c:pt idx="11">
                  <c:v>1.9648348423712987</c:v>
                </c:pt>
                <c:pt idx="12">
                  <c:v>1.9930542898493027</c:v>
                </c:pt>
                <c:pt idx="13">
                  <c:v>2.021169239667377</c:v>
                </c:pt>
                <c:pt idx="14">
                  <c:v>2.0491711277394518</c:v>
                </c:pt>
                <c:pt idx="15">
                  <c:v>2.0770514244191594</c:v>
                </c:pt>
                <c:pt idx="16">
                  <c:v>2.1048016370980487</c:v>
                </c:pt>
                <c:pt idx="17">
                  <c:v>2.1324133127925156</c:v>
                </c:pt>
                <c:pt idx="18">
                  <c:v>2.1598780407186631</c:v>
                </c:pt>
                <c:pt idx="19">
                  <c:v>2.1871874548543082</c:v>
                </c:pt>
                <c:pt idx="20">
                  <c:v>2.2143332364873531</c:v>
                </c:pt>
                <c:pt idx="21">
                  <c:v>2.2413071167497454</c:v>
                </c:pt>
                <c:pt idx="22">
                  <c:v>2.2681008791362549</c:v>
                </c:pt>
                <c:pt idx="23">
                  <c:v>2.2947063620073016</c:v>
                </c:pt>
                <c:pt idx="24">
                  <c:v>2.3211154610750704</c:v>
                </c:pt>
                <c:pt idx="25">
                  <c:v>2.3473201318721539</c:v>
                </c:pt>
                <c:pt idx="26">
                  <c:v>2.3733123922019774</c:v>
                </c:pt>
                <c:pt idx="27">
                  <c:v>2.3990843245702518</c:v>
                </c:pt>
                <c:pt idx="28">
                  <c:v>2.4246280785967196</c:v>
                </c:pt>
                <c:pt idx="29">
                  <c:v>2.449935873406456</c:v>
                </c:pt>
                <c:pt idx="30">
                  <c:v>2.4749999999999996</c:v>
                </c:pt>
                <c:pt idx="31">
                  <c:v>2.4998128236015891</c:v>
                </c:pt>
                <c:pt idx="32">
                  <c:v>2.524366785984788</c:v>
                </c:pt>
                <c:pt idx="33">
                  <c:v>2.5486544077747944</c:v>
                </c:pt>
                <c:pt idx="34">
                  <c:v>2.5726682907267322</c:v>
                </c:pt>
                <c:pt idx="35">
                  <c:v>2.5964011199792258</c:v>
                </c:pt>
                <c:pt idx="36">
                  <c:v>2.6198456662825804</c:v>
                </c:pt>
                <c:pt idx="37">
                  <c:v>2.6429947882008795</c:v>
                </c:pt>
                <c:pt idx="38">
                  <c:v>2.6658414342873358</c:v>
                </c:pt>
                <c:pt idx="39">
                  <c:v>2.6883786452322314</c:v>
                </c:pt>
                <c:pt idx="40">
                  <c:v>2.7105995559827898</c:v>
                </c:pt>
                <c:pt idx="41">
                  <c:v>2.7324973978343365</c:v>
                </c:pt>
                <c:pt idx="42">
                  <c:v>2.754065500492116</c:v>
                </c:pt>
                <c:pt idx="43">
                  <c:v>2.7752972941031224</c:v>
                </c:pt>
                <c:pt idx="44">
                  <c:v>2.7961863112573453</c:v>
                </c:pt>
                <c:pt idx="45">
                  <c:v>2.8167261889578032</c:v>
                </c:pt>
                <c:pt idx="46">
                  <c:v>2.8369106705587743</c:v>
                </c:pt>
                <c:pt idx="47">
                  <c:v>2.8567336076716314</c:v>
                </c:pt>
                <c:pt idx="48">
                  <c:v>2.8761889620377001</c:v>
                </c:pt>
                <c:pt idx="49">
                  <c:v>2.8952708073675737</c:v>
                </c:pt>
                <c:pt idx="50">
                  <c:v>2.9139733311463134</c:v>
                </c:pt>
                <c:pt idx="51">
                  <c:v>2.9322908364040017</c:v>
                </c:pt>
                <c:pt idx="52">
                  <c:v>2.9502177434510912</c:v>
                </c:pt>
                <c:pt idx="53">
                  <c:v>2.9677485915780331</c:v>
                </c:pt>
                <c:pt idx="54">
                  <c:v>2.9848780407186633</c:v>
                </c:pt>
                <c:pt idx="55">
                  <c:v>3.0016008730768364</c:v>
                </c:pt>
                <c:pt idx="56">
                  <c:v>3.0179119947158188</c:v>
                </c:pt>
                <c:pt idx="57">
                  <c:v>3.0338064371099493</c:v>
                </c:pt>
                <c:pt idx="58">
                  <c:v>3.0492793586581026</c:v>
                </c:pt>
                <c:pt idx="59">
                  <c:v>3.0643260461584849</c:v>
                </c:pt>
                <c:pt idx="60">
                  <c:v>3.0789419162443235</c:v>
                </c:pt>
                <c:pt idx="61">
                  <c:v>3.0931225167800029</c:v>
                </c:pt>
                <c:pt idx="62">
                  <c:v>3.1068635282172292</c:v>
                </c:pt>
                <c:pt idx="63">
                  <c:v>3.120160764910807</c:v>
                </c:pt>
                <c:pt idx="64">
                  <c:v>3.1330101763936256</c:v>
                </c:pt>
                <c:pt idx="65">
                  <c:v>3.1454078486104722</c:v>
                </c:pt>
                <c:pt idx="66">
                  <c:v>3.157350005110291</c:v>
                </c:pt>
                <c:pt idx="67">
                  <c:v>3.1688330081965264</c:v>
                </c:pt>
                <c:pt idx="68">
                  <c:v>3.179853360035199</c:v>
                </c:pt>
                <c:pt idx="69">
                  <c:v>3.1904077037203828</c:v>
                </c:pt>
                <c:pt idx="70">
                  <c:v>3.2004928242967488</c:v>
                </c:pt>
                <c:pt idx="71">
                  <c:v>3.2101056497388725</c:v>
                </c:pt>
                <c:pt idx="72">
                  <c:v>3.2192432518870033</c:v>
                </c:pt>
                <c:pt idx="73">
                  <c:v>3.2279028473390081</c:v>
                </c:pt>
                <c:pt idx="74">
                  <c:v>3.2360817982982262</c:v>
                </c:pt>
                <c:pt idx="75">
                  <c:v>3.2437776133769622</c:v>
                </c:pt>
                <c:pt idx="76">
                  <c:v>3.2509879483553941</c:v>
                </c:pt>
                <c:pt idx="77">
                  <c:v>3.2577106068956381</c:v>
                </c:pt>
                <c:pt idx="78">
                  <c:v>3.2639435412107791</c:v>
                </c:pt>
                <c:pt idx="79">
                  <c:v>3.2696848526886453</c:v>
                </c:pt>
                <c:pt idx="80">
                  <c:v>3.274932792470143</c:v>
                </c:pt>
                <c:pt idx="81">
                  <c:v>3.2796857619819773</c:v>
                </c:pt>
                <c:pt idx="82">
                  <c:v>3.2839423134235908</c:v>
                </c:pt>
                <c:pt idx="83">
                  <c:v>3.2877011502081812</c:v>
                </c:pt>
                <c:pt idx="84">
                  <c:v>3.2909611273576509</c:v>
                </c:pt>
                <c:pt idx="85">
                  <c:v>3.2937212518513799</c:v>
                </c:pt>
                <c:pt idx="86">
                  <c:v>3.2959806829287097</c:v>
                </c:pt>
                <c:pt idx="87">
                  <c:v>3.2977387323450467</c:v>
                </c:pt>
                <c:pt idx="88">
                  <c:v>3.2989948645815081</c:v>
                </c:pt>
                <c:pt idx="89">
                  <c:v>3.2997486970080452</c:v>
                </c:pt>
                <c:pt idx="90">
                  <c:v>3.3</c:v>
                </c:pt>
                <c:pt idx="91">
                  <c:v>3.2997486970080452</c:v>
                </c:pt>
                <c:pt idx="92">
                  <c:v>3.2989948645815081</c:v>
                </c:pt>
                <c:pt idx="93">
                  <c:v>3.2977387323450467</c:v>
                </c:pt>
                <c:pt idx="94">
                  <c:v>3.2959806829287097</c:v>
                </c:pt>
                <c:pt idx="95">
                  <c:v>3.2937212518513799</c:v>
                </c:pt>
                <c:pt idx="96">
                  <c:v>3.2909611273576509</c:v>
                </c:pt>
                <c:pt idx="97">
                  <c:v>3.2877011502081812</c:v>
                </c:pt>
                <c:pt idx="98">
                  <c:v>3.2839423134235908</c:v>
                </c:pt>
                <c:pt idx="99">
                  <c:v>3.2796857619819768</c:v>
                </c:pt>
                <c:pt idx="100">
                  <c:v>3.274932792470143</c:v>
                </c:pt>
                <c:pt idx="101">
                  <c:v>3.2696848526886453</c:v>
                </c:pt>
                <c:pt idx="102">
                  <c:v>3.2639435412107791</c:v>
                </c:pt>
                <c:pt idx="103">
                  <c:v>3.2577106068956381</c:v>
                </c:pt>
                <c:pt idx="104">
                  <c:v>3.2509879483553941</c:v>
                </c:pt>
                <c:pt idx="105">
                  <c:v>3.2437776133769622</c:v>
                </c:pt>
                <c:pt idx="106">
                  <c:v>3.2360817982982262</c:v>
                </c:pt>
                <c:pt idx="107">
                  <c:v>3.2279028473390086</c:v>
                </c:pt>
                <c:pt idx="108">
                  <c:v>3.2192432518870033</c:v>
                </c:pt>
                <c:pt idx="109">
                  <c:v>3.2101056497388729</c:v>
                </c:pt>
                <c:pt idx="110">
                  <c:v>3.2004928242967488</c:v>
                </c:pt>
                <c:pt idx="111">
                  <c:v>3.1904077037203828</c:v>
                </c:pt>
                <c:pt idx="112">
                  <c:v>3.179853360035199</c:v>
                </c:pt>
                <c:pt idx="113">
                  <c:v>3.1688330081965264</c:v>
                </c:pt>
                <c:pt idx="114">
                  <c:v>3.1573500051102914</c:v>
                </c:pt>
                <c:pt idx="115">
                  <c:v>3.1454078486104722</c:v>
                </c:pt>
                <c:pt idx="116">
                  <c:v>3.1330101763936256</c:v>
                </c:pt>
                <c:pt idx="117">
                  <c:v>3.120160764910807</c:v>
                </c:pt>
                <c:pt idx="118">
                  <c:v>3.1068635282172297</c:v>
                </c:pt>
                <c:pt idx="119">
                  <c:v>3.0931225167800029</c:v>
                </c:pt>
                <c:pt idx="120">
                  <c:v>3.0789419162443235</c:v>
                </c:pt>
                <c:pt idx="121">
                  <c:v>3.0643260461584854</c:v>
                </c:pt>
                <c:pt idx="122">
                  <c:v>3.0492793586581026</c:v>
                </c:pt>
                <c:pt idx="123">
                  <c:v>3.0338064371099493</c:v>
                </c:pt>
                <c:pt idx="124">
                  <c:v>3.0179119947158188</c:v>
                </c:pt>
                <c:pt idx="125">
                  <c:v>3.0016008730768364</c:v>
                </c:pt>
                <c:pt idx="126">
                  <c:v>2.9848780407186633</c:v>
                </c:pt>
                <c:pt idx="127">
                  <c:v>2.9677485915780331</c:v>
                </c:pt>
                <c:pt idx="128">
                  <c:v>2.9502177434510912</c:v>
                </c:pt>
                <c:pt idx="129">
                  <c:v>2.9322908364040021</c:v>
                </c:pt>
                <c:pt idx="130">
                  <c:v>2.9139733311463134</c:v>
                </c:pt>
                <c:pt idx="131">
                  <c:v>2.8952708073675733</c:v>
                </c:pt>
                <c:pt idx="132">
                  <c:v>2.8761889620377001</c:v>
                </c:pt>
                <c:pt idx="133">
                  <c:v>2.8567336076716314</c:v>
                </c:pt>
                <c:pt idx="134">
                  <c:v>2.8369106705587748</c:v>
                </c:pt>
                <c:pt idx="135">
                  <c:v>2.8167261889578032</c:v>
                </c:pt>
                <c:pt idx="136">
                  <c:v>2.7961863112573448</c:v>
                </c:pt>
                <c:pt idx="137">
                  <c:v>2.7752972941031224</c:v>
                </c:pt>
                <c:pt idx="138">
                  <c:v>2.754065500492116</c:v>
                </c:pt>
                <c:pt idx="139">
                  <c:v>2.7324973978343365</c:v>
                </c:pt>
                <c:pt idx="140">
                  <c:v>2.7105995559827898</c:v>
                </c:pt>
                <c:pt idx="141">
                  <c:v>2.6883786452322322</c:v>
                </c:pt>
                <c:pt idx="142">
                  <c:v>2.6658414342873362</c:v>
                </c:pt>
                <c:pt idx="143">
                  <c:v>2.6429947882008795</c:v>
                </c:pt>
                <c:pt idx="144">
                  <c:v>2.6198456662825809</c:v>
                </c:pt>
                <c:pt idx="145">
                  <c:v>2.5964011199792263</c:v>
                </c:pt>
                <c:pt idx="146">
                  <c:v>2.5726682907267322</c:v>
                </c:pt>
                <c:pt idx="147">
                  <c:v>2.5486544077747944</c:v>
                </c:pt>
                <c:pt idx="148">
                  <c:v>2.524366785984788</c:v>
                </c:pt>
                <c:pt idx="149">
                  <c:v>2.4998128236015895</c:v>
                </c:pt>
                <c:pt idx="150">
                  <c:v>2.4749999999999996</c:v>
                </c:pt>
                <c:pt idx="151">
                  <c:v>2.4499358734064565</c:v>
                </c:pt>
                <c:pt idx="152">
                  <c:v>2.42462807859672</c:v>
                </c:pt>
                <c:pt idx="153">
                  <c:v>2.3990843245702522</c:v>
                </c:pt>
                <c:pt idx="154">
                  <c:v>2.3733123922019774</c:v>
                </c:pt>
                <c:pt idx="155">
                  <c:v>2.3473201318721539</c:v>
                </c:pt>
                <c:pt idx="156">
                  <c:v>2.3211154610750704</c:v>
                </c:pt>
                <c:pt idx="157">
                  <c:v>2.294706362007302</c:v>
                </c:pt>
                <c:pt idx="158">
                  <c:v>2.2681008791362549</c:v>
                </c:pt>
                <c:pt idx="159">
                  <c:v>2.2413071167497454</c:v>
                </c:pt>
                <c:pt idx="160">
                  <c:v>2.2143332364873536</c:v>
                </c:pt>
                <c:pt idx="161">
                  <c:v>2.1871874548543091</c:v>
                </c:pt>
                <c:pt idx="162">
                  <c:v>2.1598780407186631</c:v>
                </c:pt>
                <c:pt idx="163">
                  <c:v>2.132413312792516</c:v>
                </c:pt>
                <c:pt idx="164">
                  <c:v>2.1048016370980491</c:v>
                </c:pt>
                <c:pt idx="165">
                  <c:v>2.0770514244191594</c:v>
                </c:pt>
                <c:pt idx="166">
                  <c:v>2.0491711277394518</c:v>
                </c:pt>
                <c:pt idx="167">
                  <c:v>2.0211692396673766</c:v>
                </c:pt>
                <c:pt idx="168">
                  <c:v>1.9930542898493027</c:v>
                </c:pt>
                <c:pt idx="169">
                  <c:v>1.9648348423712991</c:v>
                </c:pt>
                <c:pt idx="170">
                  <c:v>1.9365194931504348</c:v>
                </c:pt>
                <c:pt idx="171">
                  <c:v>1.9081168673163811</c:v>
                </c:pt>
                <c:pt idx="172">
                  <c:v>1.8796356165841084</c:v>
                </c:pt>
                <c:pt idx="173">
                  <c:v>1.8510844166184934</c:v>
                </c:pt>
                <c:pt idx="174">
                  <c:v>1.8224719643916285</c:v>
                </c:pt>
                <c:pt idx="175">
                  <c:v>1.7938069755336365</c:v>
                </c:pt>
                <c:pt idx="176">
                  <c:v>1.7650981816778071</c:v>
                </c:pt>
                <c:pt idx="177">
                  <c:v>1.7363543278008571</c:v>
                </c:pt>
                <c:pt idx="178">
                  <c:v>1.7075841695591261</c:v>
                </c:pt>
                <c:pt idx="179">
                  <c:v>1.6787964706215175</c:v>
                </c:pt>
                <c:pt idx="180">
                  <c:v>1.6500000000000001</c:v>
                </c:pt>
                <c:pt idx="181">
                  <c:v>1.6212035293784826</c:v>
                </c:pt>
                <c:pt idx="182">
                  <c:v>1.5924158304408735</c:v>
                </c:pt>
                <c:pt idx="183">
                  <c:v>1.563645672199143</c:v>
                </c:pt>
                <c:pt idx="184">
                  <c:v>1.5349018183221939</c:v>
                </c:pt>
                <c:pt idx="185">
                  <c:v>1.5061930244663644</c:v>
                </c:pt>
                <c:pt idx="186">
                  <c:v>1.4775280356083724</c:v>
                </c:pt>
                <c:pt idx="187">
                  <c:v>1.4489155833815062</c:v>
                </c:pt>
                <c:pt idx="188">
                  <c:v>1.4203643834158919</c:v>
                </c:pt>
                <c:pt idx="189">
                  <c:v>1.3918831326836192</c:v>
                </c:pt>
                <c:pt idx="190">
                  <c:v>1.3634805068495646</c:v>
                </c:pt>
                <c:pt idx="191">
                  <c:v>1.3351651576287011</c:v>
                </c:pt>
                <c:pt idx="192">
                  <c:v>1.3069457101506976</c:v>
                </c:pt>
                <c:pt idx="193">
                  <c:v>1.2788307603326228</c:v>
                </c:pt>
                <c:pt idx="194">
                  <c:v>1.2508288722605485</c:v>
                </c:pt>
                <c:pt idx="195">
                  <c:v>1.2229485755808414</c:v>
                </c:pt>
                <c:pt idx="196">
                  <c:v>1.1951983629019516</c:v>
                </c:pt>
                <c:pt idx="197">
                  <c:v>1.1675866872074849</c:v>
                </c:pt>
                <c:pt idx="198">
                  <c:v>1.1401219592813363</c:v>
                </c:pt>
                <c:pt idx="199">
                  <c:v>1.1128125451456912</c:v>
                </c:pt>
                <c:pt idx="200">
                  <c:v>1.0856667635126467</c:v>
                </c:pt>
                <c:pt idx="201">
                  <c:v>1.0586928832502542</c:v>
                </c:pt>
                <c:pt idx="202">
                  <c:v>1.0318991208637451</c:v>
                </c:pt>
                <c:pt idx="203">
                  <c:v>1.0052936379926987</c:v>
                </c:pt>
                <c:pt idx="204">
                  <c:v>0.97888453892493021</c:v>
                </c:pt>
                <c:pt idx="205">
                  <c:v>0.95267986812784611</c:v>
                </c:pt>
                <c:pt idx="206">
                  <c:v>0.92668760779802284</c:v>
                </c:pt>
                <c:pt idx="207">
                  <c:v>0.9009156754297486</c:v>
                </c:pt>
                <c:pt idx="208">
                  <c:v>0.87537192140328002</c:v>
                </c:pt>
                <c:pt idx="209">
                  <c:v>0.85006412659354402</c:v>
                </c:pt>
                <c:pt idx="210">
                  <c:v>0.82499999999999973</c:v>
                </c:pt>
                <c:pt idx="211">
                  <c:v>0.80018717639841064</c:v>
                </c:pt>
                <c:pt idx="212">
                  <c:v>0.77563321401521201</c:v>
                </c:pt>
                <c:pt idx="213">
                  <c:v>0.75134559222520525</c:v>
                </c:pt>
                <c:pt idx="214">
                  <c:v>0.72733170927326796</c:v>
                </c:pt>
                <c:pt idx="215">
                  <c:v>0.70359888002077431</c:v>
                </c:pt>
                <c:pt idx="216">
                  <c:v>0.68015433371741951</c:v>
                </c:pt>
                <c:pt idx="217">
                  <c:v>0.65700521179912064</c:v>
                </c:pt>
                <c:pt idx="218">
                  <c:v>0.63415856571266449</c:v>
                </c:pt>
                <c:pt idx="219">
                  <c:v>0.6116213547677678</c:v>
                </c:pt>
                <c:pt idx="220">
                  <c:v>0.58940044401721026</c:v>
                </c:pt>
                <c:pt idx="221">
                  <c:v>0.56750260216566284</c:v>
                </c:pt>
                <c:pt idx="222">
                  <c:v>0.54593449950788386</c:v>
                </c:pt>
                <c:pt idx="223">
                  <c:v>0.52470270589687762</c:v>
                </c:pt>
                <c:pt idx="224">
                  <c:v>0.50381368874265431</c:v>
                </c:pt>
                <c:pt idx="225">
                  <c:v>0.48327381104219658</c:v>
                </c:pt>
                <c:pt idx="226">
                  <c:v>0.46308932944122616</c:v>
                </c:pt>
                <c:pt idx="227">
                  <c:v>0.44326639232836929</c:v>
                </c:pt>
                <c:pt idx="228">
                  <c:v>0.42381103796229991</c:v>
                </c:pt>
                <c:pt idx="229">
                  <c:v>0.40472919263242679</c:v>
                </c:pt>
                <c:pt idx="230">
                  <c:v>0.38602666885368642</c:v>
                </c:pt>
                <c:pt idx="231">
                  <c:v>0.3677091635959977</c:v>
                </c:pt>
                <c:pt idx="232">
                  <c:v>0.34978225654890838</c:v>
                </c:pt>
                <c:pt idx="233">
                  <c:v>0.33225140842196677</c:v>
                </c:pt>
                <c:pt idx="234">
                  <c:v>0.31512195928133679</c:v>
                </c:pt>
                <c:pt idx="235">
                  <c:v>0.29839912692316384</c:v>
                </c:pt>
                <c:pt idx="236">
                  <c:v>0.28208800528418165</c:v>
                </c:pt>
                <c:pt idx="237">
                  <c:v>0.26619356289005025</c:v>
                </c:pt>
                <c:pt idx="238">
                  <c:v>0.2507206413418972</c:v>
                </c:pt>
                <c:pt idx="239">
                  <c:v>0.2356739538415149</c:v>
                </c:pt>
                <c:pt idx="240">
                  <c:v>0.22105808375567659</c:v>
                </c:pt>
                <c:pt idx="241">
                  <c:v>0.20687748321999666</c:v>
                </c:pt>
                <c:pt idx="242">
                  <c:v>0.19313647178277038</c:v>
                </c:pt>
                <c:pt idx="243">
                  <c:v>0.17983923508919308</c:v>
                </c:pt>
                <c:pt idx="244">
                  <c:v>0.16698982360637471</c:v>
                </c:pt>
                <c:pt idx="245">
                  <c:v>0.15459215138952787</c:v>
                </c:pt>
                <c:pt idx="246">
                  <c:v>0.14264999488970842</c:v>
                </c:pt>
                <c:pt idx="247">
                  <c:v>0.13116699180347346</c:v>
                </c:pt>
                <c:pt idx="248">
                  <c:v>0.12014663996480102</c:v>
                </c:pt>
                <c:pt idx="249">
                  <c:v>0.1095922962796172</c:v>
                </c:pt>
                <c:pt idx="250">
                  <c:v>9.9507175703251516E-2</c:v>
                </c:pt>
                <c:pt idx="251">
                  <c:v>8.9894350261127132E-2</c:v>
                </c:pt>
                <c:pt idx="252">
                  <c:v>8.0756748112996712E-2</c:v>
                </c:pt>
                <c:pt idx="253">
                  <c:v>7.2097152660991703E-2</c:v>
                </c:pt>
                <c:pt idx="254">
                  <c:v>6.3918201701773647E-2</c:v>
                </c:pt>
                <c:pt idx="255">
                  <c:v>5.6222386623037357E-2</c:v>
                </c:pt>
                <c:pt idx="256">
                  <c:v>4.9012051644605759E-2</c:v>
                </c:pt>
                <c:pt idx="257">
                  <c:v>4.2289393104361972E-2</c:v>
                </c:pt>
                <c:pt idx="258">
                  <c:v>3.6056458789220702E-2</c:v>
                </c:pt>
                <c:pt idx="259">
                  <c:v>3.031514731135454E-2</c:v>
                </c:pt>
                <c:pt idx="260">
                  <c:v>2.5067207529856805E-2</c:v>
                </c:pt>
                <c:pt idx="261">
                  <c:v>2.031423801802279E-2</c:v>
                </c:pt>
                <c:pt idx="262">
                  <c:v>1.6057686576408825E-2</c:v>
                </c:pt>
                <c:pt idx="263">
                  <c:v>1.2298849791818611E-2</c:v>
                </c:pt>
                <c:pt idx="264">
                  <c:v>9.0388726423489274E-3</c:v>
                </c:pt>
                <c:pt idx="265">
                  <c:v>6.2787481486199503E-3</c:v>
                </c:pt>
                <c:pt idx="266">
                  <c:v>4.0193170712901072E-3</c:v>
                </c:pt>
                <c:pt idx="267">
                  <c:v>2.2612676549531585E-3</c:v>
                </c:pt>
                <c:pt idx="268">
                  <c:v>1.0051354184921202E-3</c:v>
                </c:pt>
                <c:pt idx="269">
                  <c:v>2.513029919544163E-4</c:v>
                </c:pt>
                <c:pt idx="270">
                  <c:v>0</c:v>
                </c:pt>
                <c:pt idx="271">
                  <c:v>2.513029919544163E-4</c:v>
                </c:pt>
                <c:pt idx="272">
                  <c:v>1.0051354184918981E-3</c:v>
                </c:pt>
                <c:pt idx="273">
                  <c:v>2.2612676549531585E-3</c:v>
                </c:pt>
                <c:pt idx="274">
                  <c:v>4.0193170712898851E-3</c:v>
                </c:pt>
                <c:pt idx="275">
                  <c:v>6.2787481486199503E-3</c:v>
                </c:pt>
                <c:pt idx="276">
                  <c:v>9.0388726423489274E-3</c:v>
                </c:pt>
                <c:pt idx="277">
                  <c:v>1.2298849791818833E-2</c:v>
                </c:pt>
                <c:pt idx="278">
                  <c:v>1.6057686576408825E-2</c:v>
                </c:pt>
                <c:pt idx="279">
                  <c:v>2.0314238018022568E-2</c:v>
                </c:pt>
                <c:pt idx="280">
                  <c:v>2.5067207529856583E-2</c:v>
                </c:pt>
                <c:pt idx="281">
                  <c:v>3.0315147311354318E-2</c:v>
                </c:pt>
                <c:pt idx="282">
                  <c:v>3.605645878922048E-2</c:v>
                </c:pt>
                <c:pt idx="283">
                  <c:v>4.228939310436175E-2</c:v>
                </c:pt>
                <c:pt idx="284">
                  <c:v>4.9012051644605537E-2</c:v>
                </c:pt>
                <c:pt idx="285">
                  <c:v>5.6222386623037357E-2</c:v>
                </c:pt>
                <c:pt idx="286">
                  <c:v>6.3918201701774091E-2</c:v>
                </c:pt>
                <c:pt idx="287">
                  <c:v>7.2097152660991481E-2</c:v>
                </c:pt>
                <c:pt idx="288">
                  <c:v>8.075674811299649E-2</c:v>
                </c:pt>
                <c:pt idx="289">
                  <c:v>8.989435026112691E-2</c:v>
                </c:pt>
                <c:pt idx="290">
                  <c:v>9.950717570325085E-2</c:v>
                </c:pt>
                <c:pt idx="291">
                  <c:v>0.10959229627961653</c:v>
                </c:pt>
                <c:pt idx="292">
                  <c:v>0.12014663996480079</c:v>
                </c:pt>
                <c:pt idx="293">
                  <c:v>0.13116699180347324</c:v>
                </c:pt>
                <c:pt idx="294">
                  <c:v>0.14264999488970864</c:v>
                </c:pt>
                <c:pt idx="295">
                  <c:v>0.15459215138952764</c:v>
                </c:pt>
                <c:pt idx="296">
                  <c:v>0.16698982360637449</c:v>
                </c:pt>
                <c:pt idx="297">
                  <c:v>0.17983923508919286</c:v>
                </c:pt>
                <c:pt idx="298">
                  <c:v>0.19313647178277038</c:v>
                </c:pt>
                <c:pt idx="299">
                  <c:v>0.20687748321999644</c:v>
                </c:pt>
                <c:pt idx="300">
                  <c:v>0.22105808375567637</c:v>
                </c:pt>
                <c:pt idx="301">
                  <c:v>0.23567395384151468</c:v>
                </c:pt>
                <c:pt idx="302">
                  <c:v>0.25072064134189675</c:v>
                </c:pt>
                <c:pt idx="303">
                  <c:v>0.26619356289005003</c:v>
                </c:pt>
                <c:pt idx="304">
                  <c:v>0.28208800528418054</c:v>
                </c:pt>
                <c:pt idx="305">
                  <c:v>0.29839912692316362</c:v>
                </c:pt>
                <c:pt idx="306">
                  <c:v>0.31512195928133657</c:v>
                </c:pt>
                <c:pt idx="307">
                  <c:v>0.33225140842196654</c:v>
                </c:pt>
                <c:pt idx="308">
                  <c:v>0.34978225654890904</c:v>
                </c:pt>
                <c:pt idx="309">
                  <c:v>0.36770916359599815</c:v>
                </c:pt>
                <c:pt idx="310">
                  <c:v>0.38602666885368597</c:v>
                </c:pt>
                <c:pt idx="311">
                  <c:v>0.40472919263242568</c:v>
                </c:pt>
                <c:pt idx="312">
                  <c:v>0.42381103796229902</c:v>
                </c:pt>
                <c:pt idx="313">
                  <c:v>0.44326639232836773</c:v>
                </c:pt>
                <c:pt idx="314">
                  <c:v>0.46308932944122461</c:v>
                </c:pt>
                <c:pt idx="315">
                  <c:v>0.48327381104219636</c:v>
                </c:pt>
                <c:pt idx="316">
                  <c:v>0.50381368874265386</c:v>
                </c:pt>
                <c:pt idx="317">
                  <c:v>0.52470270589687784</c:v>
                </c:pt>
                <c:pt idx="318">
                  <c:v>0.54593449950788409</c:v>
                </c:pt>
                <c:pt idx="319">
                  <c:v>0.56750260216566284</c:v>
                </c:pt>
                <c:pt idx="320">
                  <c:v>0.58940044401720959</c:v>
                </c:pt>
                <c:pt idx="321">
                  <c:v>0.61162135476776758</c:v>
                </c:pt>
                <c:pt idx="322">
                  <c:v>0.63415856571266294</c:v>
                </c:pt>
                <c:pt idx="323">
                  <c:v>0.6570052117991203</c:v>
                </c:pt>
                <c:pt idx="324">
                  <c:v>0.68015433371741896</c:v>
                </c:pt>
                <c:pt idx="325">
                  <c:v>0.7035988800207732</c:v>
                </c:pt>
                <c:pt idx="326">
                  <c:v>0.72733170927326685</c:v>
                </c:pt>
                <c:pt idx="327">
                  <c:v>0.75134559222520547</c:v>
                </c:pt>
                <c:pt idx="328">
                  <c:v>0.77563321401521046</c:v>
                </c:pt>
                <c:pt idx="329">
                  <c:v>0.80018717639841008</c:v>
                </c:pt>
                <c:pt idx="330">
                  <c:v>0.82499999999999918</c:v>
                </c:pt>
                <c:pt idx="331">
                  <c:v>0.85006412659354413</c:v>
                </c:pt>
                <c:pt idx="332">
                  <c:v>0.87537192140328013</c:v>
                </c:pt>
                <c:pt idx="333">
                  <c:v>0.90091567542974749</c:v>
                </c:pt>
                <c:pt idx="334">
                  <c:v>0.92668760779802284</c:v>
                </c:pt>
                <c:pt idx="335">
                  <c:v>0.952679868127845</c:v>
                </c:pt>
                <c:pt idx="336">
                  <c:v>0.97888453892492966</c:v>
                </c:pt>
                <c:pt idx="337">
                  <c:v>1.0052936379926967</c:v>
                </c:pt>
                <c:pt idx="338">
                  <c:v>1.0318991208637445</c:v>
                </c:pt>
                <c:pt idx="339">
                  <c:v>1.0586928832502536</c:v>
                </c:pt>
                <c:pt idx="340">
                  <c:v>1.0856667635126467</c:v>
                </c:pt>
                <c:pt idx="341">
                  <c:v>1.1128125451456901</c:v>
                </c:pt>
                <c:pt idx="342">
                  <c:v>1.1401219592813363</c:v>
                </c:pt>
                <c:pt idx="343">
                  <c:v>1.1675866872074852</c:v>
                </c:pt>
                <c:pt idx="344">
                  <c:v>1.1951983629019503</c:v>
                </c:pt>
                <c:pt idx="345">
                  <c:v>1.2229485755808409</c:v>
                </c:pt>
                <c:pt idx="346">
                  <c:v>1.2508288722605481</c:v>
                </c:pt>
                <c:pt idx="347">
                  <c:v>1.2788307603326221</c:v>
                </c:pt>
                <c:pt idx="348">
                  <c:v>1.3069457101506963</c:v>
                </c:pt>
                <c:pt idx="349">
                  <c:v>1.3351651576287011</c:v>
                </c:pt>
                <c:pt idx="350">
                  <c:v>1.3634805068495632</c:v>
                </c:pt>
                <c:pt idx="351">
                  <c:v>1.3918831326836185</c:v>
                </c:pt>
                <c:pt idx="352">
                  <c:v>1.4203643834158912</c:v>
                </c:pt>
                <c:pt idx="353">
                  <c:v>1.4489155833815055</c:v>
                </c:pt>
                <c:pt idx="354">
                  <c:v>1.4775280356083718</c:v>
                </c:pt>
                <c:pt idx="355">
                  <c:v>1.5061930244663637</c:v>
                </c:pt>
                <c:pt idx="356">
                  <c:v>1.5349018183221941</c:v>
                </c:pt>
                <c:pt idx="357">
                  <c:v>1.5636456721991416</c:v>
                </c:pt>
                <c:pt idx="358">
                  <c:v>1.5924158304408735</c:v>
                </c:pt>
                <c:pt idx="359">
                  <c:v>1.6212035293784806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56DC-47B1-AC8F-0876C838AFBB}"/>
            </c:ext>
          </c:extLst>
        </c:ser>
        <c:ser>
          <c:idx val="2"/>
          <c:order val="2"/>
          <c:tx>
            <c:v>3</c:v>
          </c:tx>
          <c:spPr>
            <a:ln w="19050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xVal>
            <c:numRef>
              <c:f>'Sheet1 (2)'!$J$1:$J$20</c:f>
              <c:numCache>
                <c:formatCode>General</c:formatCode>
                <c:ptCount val="20"/>
                <c:pt idx="0">
                  <c:v>-0.69461111111111107</c:v>
                </c:pt>
                <c:pt idx="1">
                  <c:v>0.97205455555555564</c:v>
                </c:pt>
                <c:pt idx="2">
                  <c:v>0.97205555555555556</c:v>
                </c:pt>
                <c:pt idx="3">
                  <c:v>2.6387212222222223</c:v>
                </c:pt>
                <c:pt idx="4">
                  <c:v>2.6387222222222224</c:v>
                </c:pt>
                <c:pt idx="5">
                  <c:v>4.3053878888888892</c:v>
                </c:pt>
                <c:pt idx="6">
                  <c:v>4.3053888888888894</c:v>
                </c:pt>
                <c:pt idx="7">
                  <c:v>5.9720545555555553</c:v>
                </c:pt>
                <c:pt idx="8">
                  <c:v>5.9720555555555555</c:v>
                </c:pt>
                <c:pt idx="9">
                  <c:v>7.6387212222222223</c:v>
                </c:pt>
                <c:pt idx="10">
                  <c:v>7.6387222222222215</c:v>
                </c:pt>
                <c:pt idx="11">
                  <c:v>9.3053878888888875</c:v>
                </c:pt>
                <c:pt idx="12">
                  <c:v>9.3053888888888867</c:v>
                </c:pt>
                <c:pt idx="13">
                  <c:v>10.972054555555555</c:v>
                </c:pt>
                <c:pt idx="14">
                  <c:v>10.972055555555555</c:v>
                </c:pt>
                <c:pt idx="15">
                  <c:v>12.638721222222221</c:v>
                </c:pt>
                <c:pt idx="16">
                  <c:v>12.638722222222221</c:v>
                </c:pt>
                <c:pt idx="17">
                  <c:v>14.305387888888889</c:v>
                </c:pt>
                <c:pt idx="18">
                  <c:v>14.305388888888888</c:v>
                </c:pt>
                <c:pt idx="19">
                  <c:v>15.971388888888889</c:v>
                </c:pt>
              </c:numCache>
            </c:numRef>
          </c:xVal>
          <c:yVal>
            <c:numRef>
              <c:f>'Sheet1 (2)'!$L$1:$L$20</c:f>
              <c:numCache>
                <c:formatCode>General</c:formatCode>
                <c:ptCount val="20"/>
                <c:pt idx="0">
                  <c:v>1.7363543278008575</c:v>
                </c:pt>
                <c:pt idx="1">
                  <c:v>1.7363543278008575</c:v>
                </c:pt>
                <c:pt idx="2">
                  <c:v>2.6883786452322314</c:v>
                </c:pt>
                <c:pt idx="3">
                  <c:v>2.6883786452322314</c:v>
                </c:pt>
                <c:pt idx="4">
                  <c:v>3.2437776133769622</c:v>
                </c:pt>
                <c:pt idx="5">
                  <c:v>3.2437776133769622</c:v>
                </c:pt>
                <c:pt idx="6">
                  <c:v>3.1904077037203828</c:v>
                </c:pt>
                <c:pt idx="7">
                  <c:v>3.1904077037203828</c:v>
                </c:pt>
                <c:pt idx="8">
                  <c:v>2.5486544077747944</c:v>
                </c:pt>
                <c:pt idx="9">
                  <c:v>2.5486544077747944</c:v>
                </c:pt>
                <c:pt idx="10">
                  <c:v>1.5636456721991432</c:v>
                </c:pt>
                <c:pt idx="11">
                  <c:v>1.5636456721991432</c:v>
                </c:pt>
                <c:pt idx="12">
                  <c:v>0.6116213547677678</c:v>
                </c:pt>
                <c:pt idx="13">
                  <c:v>0.6116213547677678</c:v>
                </c:pt>
                <c:pt idx="14">
                  <c:v>5.6222386623037364E-2</c:v>
                </c:pt>
                <c:pt idx="15">
                  <c:v>5.6222386623037364E-2</c:v>
                </c:pt>
                <c:pt idx="16">
                  <c:v>0.10959229627961654</c:v>
                </c:pt>
                <c:pt idx="17">
                  <c:v>0.10959229627961654</c:v>
                </c:pt>
                <c:pt idx="18">
                  <c:v>0.75134559222520536</c:v>
                </c:pt>
                <c:pt idx="19">
                  <c:v>0.75134559222520536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56DC-47B1-AC8F-0876C838AF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71614383"/>
        <c:axId val="1471613903"/>
        <c:extLst>
          <c:ext xmlns:c15="http://schemas.microsoft.com/office/drawing/2012/chart" uri="{02D57815-91ED-43cb-92C2-25804820EDAC}">
            <c15:filteredScatterSeries>
              <c15:ser>
                <c:idx val="1"/>
                <c:order val="1"/>
                <c:tx>
                  <c:v>Series2</c:v>
                </c:tx>
                <c:spPr>
                  <a:ln w="19050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circle"/>
                  <c:size val="10"/>
                  <c:spPr>
                    <a:solidFill>
                      <a:schemeClr val="accent5"/>
                    </a:solidFill>
                    <a:ln w="9525">
                      <a:noFill/>
                    </a:ln>
                    <a:effectLst/>
                  </c:spPr>
                </c:marker>
                <c:xVal>
                  <c:numRef>
                    <c:extLst>
                      <c:ext uri="{02D57815-91ED-43cb-92C2-25804820EDAC}">
                        <c15:formulaRef>
                          <c15:sqref>'Sheet1 (2)'!$E$1:$E$10</c15:sqref>
                        </c15:formulaRef>
                      </c:ext>
                    </c:extLst>
                    <c:numCache>
                      <c:formatCode>General</c:formatCode>
                      <c:ptCount val="10"/>
                      <c:pt idx="0">
                        <c:v>0.1388888888888889</c:v>
                      </c:pt>
                      <c:pt idx="1">
                        <c:v>1.8055555555555556</c:v>
                      </c:pt>
                      <c:pt idx="2">
                        <c:v>3.4722222222222223</c:v>
                      </c:pt>
                      <c:pt idx="3">
                        <c:v>5.1388888888888893</c:v>
                      </c:pt>
                      <c:pt idx="4">
                        <c:v>6.8055555555555554</c:v>
                      </c:pt>
                      <c:pt idx="5">
                        <c:v>8.4722222222222214</c:v>
                      </c:pt>
                      <c:pt idx="6">
                        <c:v>10.138888888888888</c:v>
                      </c:pt>
                      <c:pt idx="7">
                        <c:v>11.805555555555555</c:v>
                      </c:pt>
                      <c:pt idx="8">
                        <c:v>13.472222222222221</c:v>
                      </c:pt>
                      <c:pt idx="9">
                        <c:v>15.138888888888889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'Sheet1 (2)'!$F$1:$F$10</c15:sqref>
                        </c15:formulaRef>
                      </c:ext>
                    </c:extLst>
                    <c:numCache>
                      <c:formatCode>General</c:formatCode>
                      <c:ptCount val="10"/>
                      <c:pt idx="0">
                        <c:v>1.7363543278008573</c:v>
                      </c:pt>
                      <c:pt idx="1">
                        <c:v>2.6883786452322314</c:v>
                      </c:pt>
                      <c:pt idx="2">
                        <c:v>3.2437776133769622</c:v>
                      </c:pt>
                      <c:pt idx="3">
                        <c:v>3.1904077037203828</c:v>
                      </c:pt>
                      <c:pt idx="4">
                        <c:v>2.5486544077747944</c:v>
                      </c:pt>
                      <c:pt idx="5">
                        <c:v>1.563645672199143</c:v>
                      </c:pt>
                      <c:pt idx="6">
                        <c:v>0.6116213547677678</c:v>
                      </c:pt>
                      <c:pt idx="7">
                        <c:v>5.6222386623037357E-2</c:v>
                      </c:pt>
                      <c:pt idx="8">
                        <c:v>0.10959229627961653</c:v>
                      </c:pt>
                      <c:pt idx="9">
                        <c:v>0.75134559222520547</c:v>
                      </c:pt>
                    </c:numCache>
                  </c:numRef>
                </c:yVal>
                <c:smooth val="0"/>
                <c:extLst>
                  <c:ext xmlns:c16="http://schemas.microsoft.com/office/drawing/2014/chart" uri="{C3380CC4-5D6E-409C-BE32-E72D297353CC}">
                    <c16:uniqueId val="{00000002-56DC-47B1-AC8F-0876C838AFBB}"/>
                  </c:ext>
                </c:extLst>
              </c15:ser>
            </c15:filteredScatterSeries>
          </c:ext>
        </c:extLst>
      </c:scatterChart>
      <c:valAx>
        <c:axId val="147161438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Time</a:t>
                </a:r>
                <a:r>
                  <a:rPr lang="en-US" baseline="0"/>
                  <a:t> (ms)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71613903"/>
        <c:crosses val="autoZero"/>
        <c:crossBetween val="midCat"/>
      </c:valAx>
      <c:valAx>
        <c:axId val="1471613903"/>
        <c:scaling>
          <c:orientation val="minMax"/>
        </c:scaling>
        <c:delete val="0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Signal</a:t>
                </a:r>
                <a:r>
                  <a:rPr lang="en-US" baseline="0"/>
                  <a:t> (V)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71614383"/>
        <c:crosses val="max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Sheet6!$B$1:$B$40</c:f>
              <c:numCache>
                <c:formatCode>General</c:formatCode>
                <c:ptCount val="40"/>
                <c:pt idx="0">
                  <c:v>-0.69461111111111107</c:v>
                </c:pt>
                <c:pt idx="1">
                  <c:v>0.18250990841738279</c:v>
                </c:pt>
                <c:pt idx="2">
                  <c:v>0.18251090841738271</c:v>
                </c:pt>
                <c:pt idx="3">
                  <c:v>0.97205455555555564</c:v>
                </c:pt>
                <c:pt idx="4">
                  <c:v>0.97205555555555556</c:v>
                </c:pt>
                <c:pt idx="5">
                  <c:v>2.3300931014955948</c:v>
                </c:pt>
                <c:pt idx="6">
                  <c:v>2.3300941014955949</c:v>
                </c:pt>
                <c:pt idx="7">
                  <c:v>2.6387212222222223</c:v>
                </c:pt>
                <c:pt idx="8">
                  <c:v>2.6387222222222224</c:v>
                </c:pt>
                <c:pt idx="9">
                  <c:v>4.2773203984341608</c:v>
                </c:pt>
                <c:pt idx="10">
                  <c:v>4.2773213984341609</c:v>
                </c:pt>
                <c:pt idx="11">
                  <c:v>4.3053878888888892</c:v>
                </c:pt>
                <c:pt idx="12">
                  <c:v>4.3053888888888894</c:v>
                </c:pt>
                <c:pt idx="13">
                  <c:v>5.917027174374307</c:v>
                </c:pt>
                <c:pt idx="14">
                  <c:v>5.9170281743743072</c:v>
                </c:pt>
                <c:pt idx="15">
                  <c:v>5.9720545555555553</c:v>
                </c:pt>
                <c:pt idx="16">
                  <c:v>5.9720555555555555</c:v>
                </c:pt>
                <c:pt idx="17">
                  <c:v>7.2595111912405814</c:v>
                </c:pt>
                <c:pt idx="18">
                  <c:v>7.2595121912405807</c:v>
                </c:pt>
                <c:pt idx="19">
                  <c:v>7.6387212222222223</c:v>
                </c:pt>
                <c:pt idx="20">
                  <c:v>7.6387222222222215</c:v>
                </c:pt>
                <c:pt idx="21">
                  <c:v>8.4285992026937286</c:v>
                </c:pt>
                <c:pt idx="22">
                  <c:v>8.4286002026937279</c:v>
                </c:pt>
                <c:pt idx="23">
                  <c:v>9.3053878888888875</c:v>
                </c:pt>
                <c:pt idx="24">
                  <c:v>9.3053888888888867</c:v>
                </c:pt>
                <c:pt idx="25">
                  <c:v>9.6143493429488469</c:v>
                </c:pt>
                <c:pt idx="26">
                  <c:v>9.6143503429488462</c:v>
                </c:pt>
                <c:pt idx="27">
                  <c:v>10.972054555555555</c:v>
                </c:pt>
                <c:pt idx="28">
                  <c:v>10.972055555555555</c:v>
                </c:pt>
                <c:pt idx="29">
                  <c:v>11.000455379343617</c:v>
                </c:pt>
                <c:pt idx="30">
                  <c:v>11.000456379343616</c:v>
                </c:pt>
                <c:pt idx="31">
                  <c:v>12.638721222222221</c:v>
                </c:pt>
                <c:pt idx="32">
                  <c:v>12.638722222222221</c:v>
                </c:pt>
                <c:pt idx="33">
                  <c:v>12.694081936736804</c:v>
                </c:pt>
                <c:pt idx="34">
                  <c:v>12.694082936736804</c:v>
                </c:pt>
                <c:pt idx="35">
                  <c:v>14.305387888888889</c:v>
                </c:pt>
                <c:pt idx="36">
                  <c:v>14.305388888888888</c:v>
                </c:pt>
                <c:pt idx="37">
                  <c:v>15.18250990841738</c:v>
                </c:pt>
                <c:pt idx="38">
                  <c:v>15.182510908417381</c:v>
                </c:pt>
                <c:pt idx="39">
                  <c:v>15.971388888888889</c:v>
                </c:pt>
              </c:numCache>
            </c:numRef>
          </c:xVal>
          <c:yVal>
            <c:numRef>
              <c:f>Sheet6!$C$1:$C$40</c:f>
              <c:numCache>
                <c:formatCode>General</c:formatCode>
                <c:ptCount val="40"/>
                <c:pt idx="0">
                  <c:v>3.3</c:v>
                </c:pt>
                <c:pt idx="1">
                  <c:v>3.3</c:v>
                </c:pt>
                <c:pt idx="2">
                  <c:v>0</c:v>
                </c:pt>
                <c:pt idx="3">
                  <c:v>0</c:v>
                </c:pt>
                <c:pt idx="4">
                  <c:v>3.3</c:v>
                </c:pt>
                <c:pt idx="5">
                  <c:v>3.3</c:v>
                </c:pt>
                <c:pt idx="6">
                  <c:v>0</c:v>
                </c:pt>
                <c:pt idx="7">
                  <c:v>0</c:v>
                </c:pt>
                <c:pt idx="8">
                  <c:v>3.3</c:v>
                </c:pt>
                <c:pt idx="9">
                  <c:v>3.3</c:v>
                </c:pt>
                <c:pt idx="10">
                  <c:v>0</c:v>
                </c:pt>
                <c:pt idx="11">
                  <c:v>0</c:v>
                </c:pt>
                <c:pt idx="12">
                  <c:v>3.3</c:v>
                </c:pt>
                <c:pt idx="13">
                  <c:v>3.3</c:v>
                </c:pt>
                <c:pt idx="14">
                  <c:v>0</c:v>
                </c:pt>
                <c:pt idx="15">
                  <c:v>0</c:v>
                </c:pt>
                <c:pt idx="16">
                  <c:v>3.3</c:v>
                </c:pt>
                <c:pt idx="17">
                  <c:v>3.3</c:v>
                </c:pt>
                <c:pt idx="18">
                  <c:v>0</c:v>
                </c:pt>
                <c:pt idx="19">
                  <c:v>0</c:v>
                </c:pt>
                <c:pt idx="20">
                  <c:v>3.3</c:v>
                </c:pt>
                <c:pt idx="21">
                  <c:v>3.3</c:v>
                </c:pt>
                <c:pt idx="22">
                  <c:v>0</c:v>
                </c:pt>
                <c:pt idx="23">
                  <c:v>0</c:v>
                </c:pt>
                <c:pt idx="24">
                  <c:v>3.3</c:v>
                </c:pt>
                <c:pt idx="25">
                  <c:v>3.3</c:v>
                </c:pt>
                <c:pt idx="26">
                  <c:v>0</c:v>
                </c:pt>
                <c:pt idx="27">
                  <c:v>0</c:v>
                </c:pt>
                <c:pt idx="28">
                  <c:v>3.3</c:v>
                </c:pt>
                <c:pt idx="29">
                  <c:v>3.3</c:v>
                </c:pt>
                <c:pt idx="30">
                  <c:v>0</c:v>
                </c:pt>
                <c:pt idx="31">
                  <c:v>0</c:v>
                </c:pt>
                <c:pt idx="32">
                  <c:v>3.3</c:v>
                </c:pt>
                <c:pt idx="33">
                  <c:v>3.3</c:v>
                </c:pt>
                <c:pt idx="34">
                  <c:v>0</c:v>
                </c:pt>
                <c:pt idx="35">
                  <c:v>0</c:v>
                </c:pt>
                <c:pt idx="36">
                  <c:v>3.3</c:v>
                </c:pt>
                <c:pt idx="37">
                  <c:v>3.3</c:v>
                </c:pt>
                <c:pt idx="38">
                  <c:v>0</c:v>
                </c:pt>
                <c:pt idx="39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C15A-45F4-98A4-4BEC224B3E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03066624"/>
        <c:axId val="2003072384"/>
      </c:scatterChart>
      <c:valAx>
        <c:axId val="200306662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Time</a:t>
                </a:r>
                <a:r>
                  <a:rPr lang="en-US" baseline="0"/>
                  <a:t> (ms)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03072384"/>
        <c:crosses val="autoZero"/>
        <c:crossBetween val="midCat"/>
      </c:valAx>
      <c:valAx>
        <c:axId val="2003072384"/>
        <c:scaling>
          <c:orientation val="minMax"/>
        </c:scaling>
        <c:delete val="0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Voltage (V)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03066624"/>
        <c:crosses val="max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41"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10/16/2025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10/16/2025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10/16/2025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t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https://infocenter.nordicsemi.com/index.jsp?topic=%2Fsdk_nrf5_v16.0.0%2Fgroup__nrfx__pwm.html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10</a:t>
            </a:r>
            <a:br>
              <a:rPr lang="en-US" dirty="0"/>
            </a:br>
            <a:r>
              <a:rPr lang="en-US" dirty="0"/>
              <a:t>Analog Output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CE346 – Microprocessor System Design</a:t>
            </a:r>
          </a:p>
          <a:p>
            <a:r>
              <a:rPr lang="en-US" dirty="0"/>
              <a:t>Branden Ghena – Fall 2025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568A2C-4591-46CA-A8BD-BE89EF149629}"/>
              </a:ext>
            </a:extLst>
          </p:cNvPr>
          <p:cNvSpPr txBox="1"/>
          <p:nvPr/>
        </p:nvSpPr>
        <p:spPr>
          <a:xfrm>
            <a:off x="607595" y="5511800"/>
            <a:ext cx="10972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Some slides borrowed from:</a:t>
            </a:r>
            <a:br>
              <a:rPr lang="en-US" sz="1600" dirty="0"/>
            </a:br>
            <a:r>
              <a:rPr lang="en-US" sz="1600" dirty="0"/>
              <a:t>Josiah Hester (Northwestern), Prabal Dutta (UC Berkeley)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A865557-E102-4644-A6A2-8C04D824E3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3666" y="228600"/>
            <a:ext cx="6826728" cy="59435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A2121FE-F3EE-4F59-8EF9-CE7639768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4828005" cy="685800"/>
          </a:xfrm>
        </p:spPr>
        <p:txBody>
          <a:bodyPr/>
          <a:lstStyle/>
          <a:p>
            <a:r>
              <a:rPr lang="en-US" dirty="0"/>
              <a:t>Resistor string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B968CC8-F924-457D-B917-EE4998D0EA5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7595" y="1143000"/>
                <a:ext cx="4146071" cy="5029200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𝒐𝒖𝒕</m:t>
                        </m:r>
                      </m:sub>
                    </m:sSub>
                    <m:r>
                      <a:rPr lang="en-US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𝒄𝒐𝒅𝒆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 ∗ </m:t>
                    </m:r>
                    <m:f>
                      <m:f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𝒓𝒆𝒇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e>
                          <m:sup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𝒓𝒆𝒔𝒐𝒍𝒖𝒕𝒊𝒐𝒏</m:t>
                            </m:r>
                          </m:sup>
                        </m:sSup>
                      </m:den>
                    </m:f>
                  </m:oMath>
                </a14:m>
                <a:endParaRPr lang="en-US" b="1" dirty="0"/>
              </a:p>
              <a:p>
                <a:endParaRPr lang="en-US" b="1" dirty="0"/>
              </a:p>
              <a:p>
                <a:r>
                  <a:rPr lang="en-US" dirty="0"/>
                  <a:t>Input code is </a:t>
                </a:r>
                <a:r>
                  <a:rPr lang="en-US" b="1" dirty="0"/>
                  <a:t>101</a:t>
                </a:r>
              </a:p>
              <a:p>
                <a:pPr lvl="1"/>
                <a:r>
                  <a:rPr lang="en-US" dirty="0"/>
                  <a:t>Selects switches such that 5/8*</a:t>
                </a:r>
                <a:r>
                  <a:rPr lang="en-US" dirty="0" err="1"/>
                  <a:t>V</a:t>
                </a:r>
                <a:r>
                  <a:rPr lang="en-US" baseline="-25000" dirty="0" err="1"/>
                  <a:t>ref</a:t>
                </a:r>
                <a:r>
                  <a:rPr lang="en-US" dirty="0"/>
                  <a:t> is connected to output</a:t>
                </a:r>
              </a:p>
              <a:p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B968CC8-F924-457D-B917-EE4998D0EA5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7595" y="1143000"/>
                <a:ext cx="4146071" cy="5029200"/>
              </a:xfrm>
              <a:blipFill>
                <a:blip r:embed="rId3"/>
                <a:stretch>
                  <a:fillRect l="-26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E91B34-ECC1-41CB-945C-372613EBE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4340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26143-96B9-47A0-9027-601363D75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DAC applications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49180B-F2E2-447B-81D3-6D4A1FD69D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do you use an analog output for?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8CD3D1-8DF0-4980-A476-2463578E8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8514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26143-96B9-47A0-9027-601363D75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DAC applications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49180B-F2E2-447B-81D3-6D4A1FD69D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do you use an analog output for?</a:t>
            </a:r>
          </a:p>
          <a:p>
            <a:endParaRPr lang="en-US" b="1" dirty="0"/>
          </a:p>
          <a:p>
            <a:pPr lvl="1"/>
            <a:r>
              <a:rPr lang="en-US" dirty="0"/>
              <a:t>Audio output</a:t>
            </a:r>
          </a:p>
          <a:p>
            <a:pPr lvl="2"/>
            <a:r>
              <a:rPr lang="en-US" dirty="0"/>
              <a:t>But it needs to be high quality (resolution and speed)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Motors</a:t>
            </a:r>
          </a:p>
          <a:p>
            <a:pPr lvl="2"/>
            <a:r>
              <a:rPr lang="en-US" dirty="0"/>
              <a:t>But only with a controller that actually drives them with enough current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LED brightness</a:t>
            </a:r>
          </a:p>
          <a:p>
            <a:pPr lvl="2"/>
            <a:endParaRPr lang="en-US" dirty="0"/>
          </a:p>
          <a:p>
            <a:pPr lvl="1"/>
            <a:r>
              <a:rPr lang="en-US" u="sng" dirty="0"/>
              <a:t>Not Much</a:t>
            </a:r>
          </a:p>
          <a:p>
            <a:pPr lvl="2"/>
            <a:r>
              <a:rPr lang="en-US" dirty="0"/>
              <a:t>And these last two can be done more easily with PWM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8CD3D1-8DF0-4980-A476-2463578E8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4908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A59382-795A-4B23-B8FC-DD5267239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DACs are not in all microcontrollers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B6C97B-95AC-4280-96DF-6C56A85C87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Not rare, but not ubiquitous either</a:t>
            </a:r>
          </a:p>
          <a:p>
            <a:pPr lvl="1"/>
            <a:r>
              <a:rPr lang="en-US" dirty="0"/>
              <a:t>Every microcontroller has GPIO</a:t>
            </a:r>
          </a:p>
          <a:p>
            <a:pPr lvl="1"/>
            <a:r>
              <a:rPr lang="en-US" dirty="0"/>
              <a:t>Just about every microcontroller has an ADC</a:t>
            </a:r>
          </a:p>
          <a:p>
            <a:pPr lvl="1"/>
            <a:r>
              <a:rPr lang="en-US" i="1" dirty="0"/>
              <a:t>Some</a:t>
            </a:r>
            <a:r>
              <a:rPr lang="en-US" dirty="0"/>
              <a:t> microcontrollers have DACs</a:t>
            </a:r>
            <a:br>
              <a:rPr lang="en-US" dirty="0"/>
            </a:br>
            <a:r>
              <a:rPr lang="en-US" dirty="0"/>
              <a:t>(the nRF52833 does not!)</a:t>
            </a:r>
          </a:p>
          <a:p>
            <a:pPr lvl="1"/>
            <a:endParaRPr lang="en-US" dirty="0"/>
          </a:p>
          <a:p>
            <a:r>
              <a:rPr lang="en-US" dirty="0"/>
              <a:t>Reasons</a:t>
            </a:r>
          </a:p>
          <a:p>
            <a:pPr lvl="1"/>
            <a:r>
              <a:rPr lang="en-US" dirty="0"/>
              <a:t>Hardware is complicated (but we could fit it if we wanted)</a:t>
            </a:r>
          </a:p>
          <a:p>
            <a:pPr lvl="1"/>
            <a:r>
              <a:rPr lang="en-US" dirty="0"/>
              <a:t>Use cases are uncommon (and might need very high quality)</a:t>
            </a:r>
          </a:p>
          <a:p>
            <a:pPr lvl="2"/>
            <a:r>
              <a:rPr lang="en-US" dirty="0"/>
              <a:t>Many devices can be controller digitally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Pulse-Width Modulation (PWM) can emulate usably analog signals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C55C9B-5060-4533-A0CF-D8A4C1E5F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3823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688E8A-DC2D-9126-8BC7-2CC118E83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8E8A592-EDAA-585C-028D-24E54C3EE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810C27D-6E45-DED5-58F4-E36D8C83D0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Digital-to-Analog Converters</a:t>
            </a:r>
          </a:p>
          <a:p>
            <a:endParaRPr lang="en-US" dirty="0"/>
          </a:p>
          <a:p>
            <a:r>
              <a:rPr lang="en-US" b="1" dirty="0"/>
              <a:t>Pulse-Width Modulation</a:t>
            </a:r>
          </a:p>
          <a:p>
            <a:endParaRPr lang="en-US" dirty="0"/>
          </a:p>
          <a:p>
            <a:r>
              <a:rPr lang="en-US" dirty="0"/>
              <a:t>nRF52 PWM</a:t>
            </a:r>
          </a:p>
          <a:p>
            <a:endParaRPr lang="en-US" dirty="0"/>
          </a:p>
          <a:p>
            <a:r>
              <a:rPr lang="en-US" dirty="0"/>
              <a:t>Using PWM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B0B8EF2-713D-BCA3-186D-5C6199E9C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7018266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Pulse-Width Modulation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192450" cy="5029200"/>
          </a:xfrm>
        </p:spPr>
        <p:txBody>
          <a:bodyPr/>
          <a:lstStyle/>
          <a:p>
            <a:r>
              <a:rPr lang="en-US" dirty="0"/>
              <a:t>Much easier to control high or low than an analog output</a:t>
            </a:r>
          </a:p>
          <a:p>
            <a:endParaRPr lang="en-US" dirty="0"/>
          </a:p>
          <a:p>
            <a:r>
              <a:rPr lang="en-US" dirty="0"/>
              <a:t>Idea: modify how long a signal is high within some switching frequency, </a:t>
            </a:r>
            <a:r>
              <a:rPr lang="en-US" dirty="0" err="1"/>
              <a:t>a.k.a</a:t>
            </a:r>
            <a:r>
              <a:rPr lang="en-US" dirty="0"/>
              <a:t> duty cycle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On 50% of the time for half voltage</a:t>
            </a:r>
          </a:p>
          <a:p>
            <a:pPr lvl="1"/>
            <a:r>
              <a:rPr lang="en-US" dirty="0"/>
              <a:t>On 10% of the time for tenth voltage</a:t>
            </a:r>
          </a:p>
          <a:p>
            <a:pPr lvl="1"/>
            <a:endParaRPr lang="en-US" dirty="0"/>
          </a:p>
          <a:p>
            <a:r>
              <a:rPr lang="en-US" dirty="0"/>
              <a:t>Controls duty cycle, not frequency!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  <p:pic>
        <p:nvPicPr>
          <p:cNvPr id="5" name="Image" descr="Image">
            <a:extLst>
              <a:ext uri="{FF2B5EF4-FFF2-40B4-BE49-F238E27FC236}">
                <a16:creationId xmlns:a16="http://schemas.microsoft.com/office/drawing/2014/main" id="{C43DCC9E-E91A-490B-8855-09B3819F84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2957" y="292396"/>
            <a:ext cx="4067437" cy="2790887"/>
          </a:xfrm>
          <a:prstGeom prst="rect">
            <a:avLst/>
          </a:prstGeom>
          <a:ln w="12700">
            <a:miter lim="400000"/>
          </a:ln>
        </p:spPr>
      </p:pic>
      <p:pic>
        <p:nvPicPr>
          <p:cNvPr id="5124" name="Picture 4" descr="What is PWM?">
            <a:extLst>
              <a:ext uri="{FF2B5EF4-FFF2-40B4-BE49-F238E27FC236}">
                <a16:creationId xmlns:a16="http://schemas.microsoft.com/office/drawing/2014/main" id="{1CB91635-0700-41B5-9E13-87592F8420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7467" y="3393665"/>
            <a:ext cx="4332927" cy="2962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5510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FE04179B-BEF1-4843-842F-63FBCFEFA2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8349" y="914401"/>
            <a:ext cx="7690498" cy="405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03845B3-2D09-4AC8-92AA-F052693D7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PWM to Analog Signal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7307A1-C008-C5E8-7826-9A0EA06E6D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842456"/>
            <a:ext cx="10972800" cy="1329744"/>
          </a:xfrm>
        </p:spPr>
        <p:txBody>
          <a:bodyPr/>
          <a:lstStyle/>
          <a:p>
            <a:r>
              <a:rPr lang="en-US" dirty="0"/>
              <a:t>PWM period should be much faster than the desired analog signal</a:t>
            </a:r>
          </a:p>
          <a:p>
            <a:pPr lvl="1"/>
            <a:r>
              <a:rPr lang="en-US" dirty="0"/>
              <a:t>PWM duty cycle represents the voltage along the way</a:t>
            </a:r>
          </a:p>
          <a:p>
            <a:pPr lvl="1"/>
            <a:r>
              <a:rPr lang="en-US" dirty="0"/>
              <a:t>Multiple duty cycles per output point makes it more accurate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95FB5A-2A5E-4898-B1CD-D90C68A68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181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D64745-5FDC-4304-BEF3-3912FA00E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Low-pass approach works here too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368D8C-F6BE-401B-A4EE-046E30D554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672069" cy="5029200"/>
          </a:xfrm>
        </p:spPr>
        <p:txBody>
          <a:bodyPr/>
          <a:lstStyle/>
          <a:p>
            <a:r>
              <a:rPr lang="en-US" dirty="0"/>
              <a:t>Importantly, many devices are inherent low-pass filters</a:t>
            </a:r>
          </a:p>
          <a:p>
            <a:endParaRPr lang="en-US" dirty="0"/>
          </a:p>
          <a:p>
            <a:r>
              <a:rPr lang="en-US" dirty="0"/>
              <a:t>Heaters, Motors</a:t>
            </a:r>
          </a:p>
          <a:p>
            <a:pPr lvl="1"/>
            <a:r>
              <a:rPr lang="en-US" dirty="0"/>
              <a:t>Low-pass by physical design</a:t>
            </a:r>
          </a:p>
          <a:p>
            <a:pPr lvl="1"/>
            <a:r>
              <a:rPr lang="en-US" dirty="0"/>
              <a:t>I.e., they can’t start/stop quickly</a:t>
            </a:r>
          </a:p>
          <a:p>
            <a:endParaRPr lang="en-US" dirty="0"/>
          </a:p>
          <a:p>
            <a:r>
              <a:rPr lang="en-US" dirty="0"/>
              <a:t>LEDs are not</a:t>
            </a:r>
          </a:p>
          <a:p>
            <a:pPr lvl="1"/>
            <a:r>
              <a:rPr lang="en-US" dirty="0"/>
              <a:t>But our eyes are!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2506EB-1D1B-431E-9A12-2D800DC3E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  <p:pic>
        <p:nvPicPr>
          <p:cNvPr id="5" name="Picture 2" descr="BiQuadDesigner">
            <a:extLst>
              <a:ext uri="{FF2B5EF4-FFF2-40B4-BE49-F238E27FC236}">
                <a16:creationId xmlns:a16="http://schemas.microsoft.com/office/drawing/2014/main" id="{5A8F4624-26A9-4141-9507-EA3000EFB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1484" y="2370517"/>
            <a:ext cx="5068910" cy="3801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788FAA5-6F49-4377-85BA-5B93A01920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8079" y="260247"/>
            <a:ext cx="4020495" cy="2110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2797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Controlling PWM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7789430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Vary duty cycle by selecting</a:t>
            </a:r>
            <a:br>
              <a:rPr lang="en-US" dirty="0"/>
            </a:br>
            <a:r>
              <a:rPr lang="en-US" dirty="0"/>
              <a:t>transition points</a:t>
            </a:r>
          </a:p>
          <a:p>
            <a:pPr lvl="1"/>
            <a:r>
              <a:rPr lang="en-US" dirty="0"/>
              <a:t>Time when set</a:t>
            </a:r>
          </a:p>
          <a:p>
            <a:pPr lvl="1"/>
            <a:r>
              <a:rPr lang="en-US" dirty="0"/>
              <a:t>Time when unset</a:t>
            </a:r>
          </a:p>
          <a:p>
            <a:pPr lvl="1"/>
            <a:endParaRPr lang="en-US" dirty="0"/>
          </a:p>
          <a:p>
            <a:r>
              <a:rPr lang="en-US" dirty="0"/>
              <a:t>Repeat every cycle</a:t>
            </a:r>
          </a:p>
          <a:p>
            <a:pPr lvl="1"/>
            <a:r>
              <a:rPr lang="en-US" dirty="0"/>
              <a:t>Period much faster than signal if possible</a:t>
            </a:r>
          </a:p>
          <a:p>
            <a:pPr lvl="1"/>
            <a:r>
              <a:rPr lang="en-US" dirty="0"/>
              <a:t>Makes analog approximation more accurate</a:t>
            </a:r>
          </a:p>
          <a:p>
            <a:pPr lvl="2"/>
            <a:r>
              <a:rPr lang="en-US" dirty="0"/>
              <a:t>The faster you run it, the less likely it</a:t>
            </a:r>
            <a:br>
              <a:rPr lang="en-US" dirty="0"/>
            </a:br>
            <a:r>
              <a:rPr lang="en-US" dirty="0"/>
              <a:t>matters that it is not actually analog</a:t>
            </a:r>
          </a:p>
          <a:p>
            <a:pPr lvl="2"/>
            <a:r>
              <a:rPr lang="en-US" dirty="0"/>
              <a:t>Example: LED switching frequency</a:t>
            </a:r>
          </a:p>
          <a:p>
            <a:pPr lvl="1"/>
            <a:endParaRPr lang="en-US" dirty="0"/>
          </a:p>
          <a:p>
            <a:r>
              <a:rPr lang="en-US" dirty="0"/>
              <a:t>Duty cycle could vary cycle-by-cycle if it must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  <p:pic>
        <p:nvPicPr>
          <p:cNvPr id="5" name="Image" descr="Image">
            <a:extLst>
              <a:ext uri="{FF2B5EF4-FFF2-40B4-BE49-F238E27FC236}">
                <a16:creationId xmlns:a16="http://schemas.microsoft.com/office/drawing/2014/main" id="{B3A5D580-25B2-4201-A381-0C5E718312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1563" y="1164231"/>
            <a:ext cx="4178831" cy="249336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4569758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PWM alignment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951526" cy="5029200"/>
          </a:xfrm>
        </p:spPr>
        <p:txBody>
          <a:bodyPr>
            <a:normAutofit/>
          </a:bodyPr>
          <a:lstStyle/>
          <a:p>
            <a:r>
              <a:rPr lang="en-US" dirty="0"/>
              <a:t>Can select alignment as well</a:t>
            </a:r>
          </a:p>
          <a:p>
            <a:pPr lvl="1"/>
            <a:r>
              <a:rPr lang="en-US" dirty="0"/>
              <a:t>Equivalent to a phase delay</a:t>
            </a:r>
          </a:p>
          <a:p>
            <a:endParaRPr lang="en-US" dirty="0"/>
          </a:p>
          <a:p>
            <a:r>
              <a:rPr lang="en-US" dirty="0"/>
              <a:t>Centering produces cleaner analog output</a:t>
            </a:r>
          </a:p>
          <a:p>
            <a:pPr lvl="1"/>
            <a:r>
              <a:rPr lang="en-US" dirty="0"/>
              <a:t>Less harmonics</a:t>
            </a:r>
          </a:p>
          <a:p>
            <a:endParaRPr lang="en-US" dirty="0"/>
          </a:p>
          <a:p>
            <a:r>
              <a:rPr lang="en-US" dirty="0"/>
              <a:t>Not relevant for most devices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  <p:pic>
        <p:nvPicPr>
          <p:cNvPr id="7170" name="Picture 2" descr="Air Supply Lab - Air Supply Lab">
            <a:extLst>
              <a:ext uri="{FF2B5EF4-FFF2-40B4-BE49-F238E27FC236}">
                <a16:creationId xmlns:a16="http://schemas.microsoft.com/office/drawing/2014/main" id="{E011E1A5-910D-41CA-9A75-07051B1B72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2017" y="1355778"/>
            <a:ext cx="6658377" cy="4603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097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20005F-BB4F-456D-89A2-F1C21AE0F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080DC4-6C8D-40A9-B61F-E98A7E0D40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253847" cy="5029200"/>
          </a:xfrm>
        </p:spPr>
        <p:txBody>
          <a:bodyPr/>
          <a:lstStyle/>
          <a:p>
            <a:r>
              <a:rPr lang="en-US" dirty="0"/>
              <a:t>Design presentations all next week!</a:t>
            </a:r>
          </a:p>
          <a:p>
            <a:pPr lvl="1"/>
            <a:r>
              <a:rPr lang="en-US" dirty="0"/>
              <a:t>Happy to discuss things before then via Piazza</a:t>
            </a:r>
          </a:p>
          <a:p>
            <a:pPr lvl="1"/>
            <a:r>
              <a:rPr lang="en-US" dirty="0"/>
              <a:t>I am providing groups with feedback as I have time to</a:t>
            </a:r>
          </a:p>
          <a:p>
            <a:pPr lvl="2"/>
            <a:r>
              <a:rPr lang="en-US" dirty="0"/>
              <a:t>Sent a couple of emails already</a:t>
            </a:r>
            <a:br>
              <a:rPr lang="en-US" dirty="0"/>
            </a:br>
            <a:r>
              <a:rPr lang="en-US" dirty="0"/>
              <a:t>(most are just thoughts, no major concerns)</a:t>
            </a:r>
          </a:p>
          <a:p>
            <a:pPr lvl="1"/>
            <a:r>
              <a:rPr lang="en-US" dirty="0"/>
              <a:t>Let me know if there’s a particular day you can’t present on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Drop deadline is Friday next week</a:t>
            </a:r>
          </a:p>
          <a:p>
            <a:pPr lvl="1"/>
            <a:r>
              <a:rPr lang="en-US" dirty="0"/>
              <a:t>I’m not worried about anyone in CE346</a:t>
            </a:r>
          </a:p>
          <a:p>
            <a:pPr lvl="1"/>
            <a:r>
              <a:rPr lang="en-US" dirty="0"/>
              <a:t>But if you’re worried, I’m happy to talk about it.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DD234C-D060-4935-B7C4-23727037E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8741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481A2F-35D6-4E90-9793-69CCF5867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Every microcontroller can do PWM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DCAB65-5579-47ED-8531-4CDEA8EAB9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Not every microcontroller has a PWM peripheral</a:t>
            </a:r>
          </a:p>
          <a:p>
            <a:r>
              <a:rPr lang="en-US" dirty="0"/>
              <a:t>But every microcontroller has timers and digital outputs</a:t>
            </a:r>
          </a:p>
          <a:p>
            <a:endParaRPr lang="en-US" dirty="0"/>
          </a:p>
          <a:p>
            <a:r>
              <a:rPr lang="en-US" dirty="0"/>
              <a:t>All that is needed is a GPIO and a Timer (or two)</a:t>
            </a:r>
          </a:p>
          <a:p>
            <a:pPr lvl="1"/>
            <a:r>
              <a:rPr lang="en-US" dirty="0"/>
              <a:t>Timer determines when to turn GPIO on and off</a:t>
            </a:r>
          </a:p>
          <a:p>
            <a:pPr lvl="1"/>
            <a:r>
              <a:rPr lang="en-US" dirty="0"/>
              <a:t>Often can be automated in hardware rather than using an interrupt</a:t>
            </a:r>
          </a:p>
          <a:p>
            <a:pPr lvl="2"/>
            <a:r>
              <a:rPr lang="en-US" dirty="0"/>
              <a:t>Connect timer expiration to GPIO toggling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919462-5D37-43B8-A90C-82ECE5104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5180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53579F-610B-4344-BC69-B490C10CF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PWM is an example of encoding data on a signal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0BBEFC-A818-4AD4-9377-4994989065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PWM is a pulse-width modulated signal</a:t>
            </a:r>
          </a:p>
          <a:p>
            <a:endParaRPr lang="en-US" dirty="0"/>
          </a:p>
          <a:p>
            <a:r>
              <a:rPr lang="en-US" dirty="0"/>
              <a:t>There are many other ways to “modulate” a signal to transmit data</a:t>
            </a:r>
          </a:p>
          <a:p>
            <a:pPr lvl="1"/>
            <a:r>
              <a:rPr lang="en-US" dirty="0"/>
              <a:t>Amplitude, Frequency, and Phase are common</a:t>
            </a:r>
          </a:p>
          <a:p>
            <a:pPr lvl="1"/>
            <a:r>
              <a:rPr lang="en-US" dirty="0"/>
              <a:t>Layers data on top of an existing “carrier signal”</a:t>
            </a:r>
          </a:p>
          <a:p>
            <a:pPr lvl="1"/>
            <a:endParaRPr lang="en-US" dirty="0"/>
          </a:p>
          <a:p>
            <a:r>
              <a:rPr lang="en-US" dirty="0"/>
              <a:t>Used especially for high-speed communication</a:t>
            </a:r>
          </a:p>
          <a:p>
            <a:pPr lvl="1"/>
            <a:r>
              <a:rPr lang="en-US" dirty="0"/>
              <a:t>Wired (cable lines) or Wireless (basically everything)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5BC704-1F4E-4CD3-94AF-B14FF803E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9515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5A2E1-9D7B-413E-9382-183F1336D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PWM applications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C74728-18B9-4055-B127-BB98BA8370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Servos</a:t>
            </a:r>
          </a:p>
          <a:p>
            <a:pPr lvl="1"/>
            <a:r>
              <a:rPr lang="en-US" dirty="0"/>
              <a:t>Duty cycle chooses angle or rotation speed</a:t>
            </a:r>
          </a:p>
          <a:p>
            <a:pPr lvl="1"/>
            <a:endParaRPr lang="en-US" dirty="0"/>
          </a:p>
          <a:p>
            <a:r>
              <a:rPr lang="en-US" dirty="0"/>
              <a:t>Motor controllers</a:t>
            </a:r>
          </a:p>
          <a:p>
            <a:pPr lvl="1"/>
            <a:r>
              <a:rPr lang="en-US" dirty="0"/>
              <a:t>Duty cycle chooses current and therefore speed</a:t>
            </a:r>
            <a:br>
              <a:rPr lang="en-US" dirty="0"/>
            </a:br>
            <a:endParaRPr lang="en-US" dirty="0"/>
          </a:p>
          <a:p>
            <a:r>
              <a:rPr lang="en-US" dirty="0"/>
              <a:t>LED brightness</a:t>
            </a:r>
          </a:p>
          <a:p>
            <a:pPr lvl="1"/>
            <a:r>
              <a:rPr lang="en-US" dirty="0"/>
              <a:t>And “breathing” effect</a:t>
            </a:r>
          </a:p>
          <a:p>
            <a:pPr lvl="1"/>
            <a:endParaRPr lang="en-US" dirty="0"/>
          </a:p>
          <a:p>
            <a:r>
              <a:rPr lang="en-US" dirty="0"/>
              <a:t>Audio</a:t>
            </a:r>
          </a:p>
          <a:p>
            <a:pPr lvl="1"/>
            <a:r>
              <a:rPr lang="en-US" dirty="0"/>
              <a:t>Can sound okay if frequency is high enough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B16E3C-3F09-4F7C-BB32-8A0661042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5478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C8253-83E2-4E5B-AE38-64CBEEC6D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Controlling LED Matrix brightness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6FD26-F633-4E36-9FCB-602BC0ABCB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Option 1: PWM peripheral</a:t>
            </a:r>
          </a:p>
          <a:p>
            <a:pPr lvl="1"/>
            <a:r>
              <a:rPr lang="en-US" dirty="0"/>
              <a:t>Use a single PWM output to control the column</a:t>
            </a:r>
          </a:p>
          <a:p>
            <a:pPr lvl="2"/>
            <a:r>
              <a:rPr lang="en-US" dirty="0"/>
              <a:t>When timer fires, change which column pin is used for PWM</a:t>
            </a:r>
          </a:p>
          <a:p>
            <a:pPr lvl="2"/>
            <a:r>
              <a:rPr lang="en-US" dirty="0"/>
              <a:t>PWM frequency should be much faster than row change frequency</a:t>
            </a:r>
          </a:p>
          <a:p>
            <a:pPr lvl="1"/>
            <a:r>
              <a:rPr lang="en-US" dirty="0"/>
              <a:t>Alternatively, use five PWM outputs to control rows for individual control</a:t>
            </a:r>
          </a:p>
          <a:p>
            <a:pPr lvl="2"/>
            <a:endParaRPr lang="en-US" dirty="0"/>
          </a:p>
          <a:p>
            <a:r>
              <a:rPr lang="en-US" dirty="0"/>
              <a:t>Option 2: do it manually (instead of PWM peripheral)</a:t>
            </a:r>
          </a:p>
          <a:p>
            <a:pPr lvl="1"/>
            <a:r>
              <a:rPr lang="en-US" dirty="0"/>
              <a:t>Need to apply duty cycle on top of the existing stepping through rows</a:t>
            </a:r>
          </a:p>
          <a:p>
            <a:pPr lvl="1"/>
            <a:r>
              <a:rPr lang="en-US" dirty="0"/>
              <a:t>Add 5 new one-shot app timers, one for each column</a:t>
            </a:r>
          </a:p>
          <a:p>
            <a:pPr lvl="2"/>
            <a:r>
              <a:rPr lang="en-US" dirty="0"/>
              <a:t>Fire some percentage into the time the LED is active (within the 2 </a:t>
            </a:r>
            <a:r>
              <a:rPr lang="en-US" dirty="0" err="1"/>
              <a:t>ms</a:t>
            </a:r>
            <a:r>
              <a:rPr lang="en-US" dirty="0"/>
              <a:t>)</a:t>
            </a:r>
          </a:p>
          <a:p>
            <a:pPr lvl="2"/>
            <a:r>
              <a:rPr lang="en-US" dirty="0"/>
              <a:t>Use to toggle individual column LED back to off</a:t>
            </a:r>
          </a:p>
          <a:p>
            <a:pPr lvl="2"/>
            <a:r>
              <a:rPr lang="en-US" dirty="0"/>
              <a:t>Result: the LED is on for some portion of the time it should be active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C78CAB-4C86-496E-8DE0-EA4803A3C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848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95B0B-A3E7-4160-B61A-C3471D600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ADE5E2-059A-459E-B71C-21FA1625D1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Imagine you want to represent the</a:t>
            </a:r>
            <a:br>
              <a:rPr lang="en-US" dirty="0"/>
            </a:br>
            <a:r>
              <a:rPr lang="en-US" dirty="0"/>
              <a:t>following signal with PWM</a:t>
            </a:r>
          </a:p>
          <a:p>
            <a:pPr lvl="1"/>
            <a:r>
              <a:rPr lang="en-US" b="1" dirty="0"/>
              <a:t>What should the PWM period be?</a:t>
            </a:r>
          </a:p>
          <a:p>
            <a:pPr marL="914400" lvl="2" indent="0">
              <a:buNone/>
            </a:pP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/>
          </a:p>
          <a:p>
            <a:pPr lvl="1"/>
            <a:r>
              <a:rPr lang="en-US" b="1" dirty="0"/>
              <a:t>What kinds of duty cycle values would you use?</a:t>
            </a:r>
            <a:r>
              <a:rPr lang="en-US" dirty="0"/>
              <a:t> (3.3v is 100%)</a:t>
            </a:r>
          </a:p>
          <a:p>
            <a:pPr lvl="2"/>
            <a:endParaRPr lang="en-US" b="1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E8E4F2-11F8-490A-B1B9-E60A5CC6E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FC39BA9-D93E-4097-FA1B-1981ED9D89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3106" y="314560"/>
            <a:ext cx="4703941" cy="301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88992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95B0B-A3E7-4160-B61A-C3471D600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ADE5E2-059A-459E-B71C-21FA1625D1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Imagine you want to represent the</a:t>
            </a:r>
            <a:br>
              <a:rPr lang="en-US" dirty="0"/>
            </a:br>
            <a:r>
              <a:rPr lang="en-US" dirty="0"/>
              <a:t>following signal with PWM</a:t>
            </a:r>
          </a:p>
          <a:p>
            <a:pPr lvl="1"/>
            <a:r>
              <a:rPr lang="en-US" b="1" dirty="0"/>
              <a:t>What should the PWM period be?</a:t>
            </a:r>
          </a:p>
          <a:p>
            <a:pPr lvl="2"/>
            <a:r>
              <a:rPr lang="en-US" dirty="0"/>
              <a:t>Signal period is ~10 </a:t>
            </a:r>
            <a:r>
              <a:rPr lang="en-US" dirty="0" err="1"/>
              <a:t>μs</a:t>
            </a:r>
            <a:endParaRPr lang="en-US" dirty="0"/>
          </a:p>
          <a:p>
            <a:pPr lvl="2"/>
            <a:r>
              <a:rPr lang="en-US" dirty="0"/>
              <a:t>PWM period should be at least 2x that</a:t>
            </a:r>
          </a:p>
          <a:p>
            <a:pPr lvl="3"/>
            <a:r>
              <a:rPr lang="en-US" dirty="0"/>
              <a:t>10x faster seems like a good start</a:t>
            </a:r>
          </a:p>
          <a:p>
            <a:pPr lvl="3"/>
            <a:r>
              <a:rPr lang="en-US" dirty="0"/>
              <a:t>Then if we want multiple PWM outputs per sample, that’s ~20-40x faster</a:t>
            </a:r>
            <a:br>
              <a:rPr lang="en-US" dirty="0"/>
            </a:br>
            <a:br>
              <a:rPr lang="en-US" dirty="0"/>
            </a:br>
            <a:endParaRPr lang="en-US" dirty="0"/>
          </a:p>
          <a:p>
            <a:pPr lvl="1"/>
            <a:r>
              <a:rPr lang="en-US" b="1" dirty="0"/>
              <a:t>What kinds of duty cycle values would you use?</a:t>
            </a:r>
            <a:r>
              <a:rPr lang="en-US" dirty="0"/>
              <a:t> (3.3v is 100%)</a:t>
            </a:r>
          </a:p>
          <a:p>
            <a:pPr lvl="2"/>
            <a:r>
              <a:rPr lang="en-US" dirty="0"/>
              <a:t>2/3.3 = 61% duty cycle max</a:t>
            </a:r>
          </a:p>
          <a:p>
            <a:pPr lvl="2"/>
            <a:r>
              <a:rPr lang="en-US" dirty="0"/>
              <a:t>0/3.3 = 0% duty cycle min</a:t>
            </a:r>
          </a:p>
          <a:p>
            <a:pPr lvl="2"/>
            <a:endParaRPr lang="en-US" b="1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E8E4F2-11F8-490A-B1B9-E60A5CC6E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FC39BA9-D93E-4097-FA1B-1981ED9D89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3106" y="314560"/>
            <a:ext cx="4703941" cy="301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28496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BC8AA0-8AA1-55BA-E74C-FDBF9B045A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0439FC-12C4-48E1-5403-033B9D361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075EF77-8F35-EAFC-4A34-A3B6953658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Digital-to-Analog Converters</a:t>
            </a:r>
          </a:p>
          <a:p>
            <a:endParaRPr lang="en-US" dirty="0"/>
          </a:p>
          <a:p>
            <a:r>
              <a:rPr lang="en-US" dirty="0"/>
              <a:t>Pulse-Width Modulation</a:t>
            </a:r>
          </a:p>
          <a:p>
            <a:endParaRPr lang="en-US" dirty="0"/>
          </a:p>
          <a:p>
            <a:r>
              <a:rPr lang="en-US" b="1" dirty="0"/>
              <a:t>nRF52 PWM</a:t>
            </a:r>
          </a:p>
          <a:p>
            <a:endParaRPr lang="en-US" dirty="0"/>
          </a:p>
          <a:p>
            <a:r>
              <a:rPr lang="en-US" dirty="0"/>
              <a:t>Using PWM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FCBB2B2-7ABB-C49D-89DF-D5F609220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1969432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70981-D8DB-8D3C-C2A5-FE48699860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 PWM – theory of operation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011369-1938-C38A-F696-EF44004CA1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clock continuously adds to a counter value</a:t>
            </a:r>
          </a:p>
          <a:p>
            <a:pPr lvl="1"/>
            <a:r>
              <a:rPr lang="en-US" dirty="0"/>
              <a:t>(just like the Timer peripheral does)</a:t>
            </a:r>
          </a:p>
          <a:p>
            <a:endParaRPr lang="en-US" dirty="0"/>
          </a:p>
          <a:p>
            <a:r>
              <a:rPr lang="en-US" dirty="0"/>
              <a:t>When the counter value reaches COMP[n], the GPIO value on channel </a:t>
            </a:r>
            <a:r>
              <a:rPr lang="en-US" b="1" dirty="0"/>
              <a:t>n</a:t>
            </a:r>
            <a:r>
              <a:rPr lang="en-US" dirty="0"/>
              <a:t> changes from high to low (or vice-versa)</a:t>
            </a:r>
          </a:p>
          <a:p>
            <a:endParaRPr lang="en-US" b="1" dirty="0"/>
          </a:p>
          <a:p>
            <a:r>
              <a:rPr lang="en-US" dirty="0"/>
              <a:t>When the counter value reaches COUNTERTOP, the GPIO value on channel </a:t>
            </a:r>
            <a:r>
              <a:rPr lang="en-US" b="1" dirty="0"/>
              <a:t>n</a:t>
            </a:r>
            <a:r>
              <a:rPr lang="en-US" dirty="0"/>
              <a:t> changes from low to high (or vice-versa)</a:t>
            </a:r>
          </a:p>
          <a:p>
            <a:pPr lvl="1"/>
            <a:r>
              <a:rPr lang="en-US" dirty="0"/>
              <a:t>AND the counter value resets to zero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40E2CA-4E2A-A23F-3534-EAB6E84F4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9322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 PWM peripheral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996460" cy="5029200"/>
          </a:xfrm>
        </p:spPr>
        <p:txBody>
          <a:bodyPr/>
          <a:lstStyle/>
          <a:p>
            <a:r>
              <a:rPr lang="en-US" dirty="0"/>
              <a:t>Uses internal timer to create PWM output on up to 4 pins</a:t>
            </a:r>
          </a:p>
          <a:p>
            <a:pPr lvl="1"/>
            <a:r>
              <a:rPr lang="en-US" dirty="0"/>
              <a:t>4 peripheral instances, so up to 16 pins total</a:t>
            </a:r>
          </a:p>
          <a:p>
            <a:endParaRPr lang="en-US" dirty="0"/>
          </a:p>
          <a:p>
            <a:r>
              <a:rPr lang="en-US" dirty="0"/>
              <a:t>Loads compare values via DMA to rapidly vary “analog” signal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D1AC84-1F2E-4938-B864-858C83DE54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4220" y="914400"/>
            <a:ext cx="6516009" cy="519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7849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PWM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3835617" cy="5029200"/>
          </a:xfrm>
        </p:spPr>
        <p:txBody>
          <a:bodyPr>
            <a:normAutofit/>
          </a:bodyPr>
          <a:lstStyle/>
          <a:p>
            <a:r>
              <a:rPr lang="en-US" sz="2400" dirty="0"/>
              <a:t>Counter increments up to COUNTERTOP, resets and continues</a:t>
            </a:r>
          </a:p>
          <a:p>
            <a:endParaRPr lang="en-US" sz="2400" dirty="0"/>
          </a:p>
          <a:p>
            <a:r>
              <a:rPr lang="en-US" sz="2400" dirty="0"/>
              <a:t>Period/Frequency</a:t>
            </a:r>
          </a:p>
          <a:p>
            <a:pPr lvl="1"/>
            <a:r>
              <a:rPr lang="en-US" sz="2000" dirty="0"/>
              <a:t>Chosen by COUNTEROP and timer PRESCALER</a:t>
            </a:r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84946C7F-C1BF-4327-B1F0-3BC257CAF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67DB539-8EEE-498A-B338-E59773CB80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8671" y="228600"/>
            <a:ext cx="6441724" cy="5934502"/>
          </a:xfrm>
          <a:prstGeom prst="rect">
            <a:avLst/>
          </a:prstGeom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1FA67EE-F3E6-4637-ACA3-601E355F394D}"/>
              </a:ext>
            </a:extLst>
          </p:cNvPr>
          <p:cNvCxnSpPr>
            <a:cxnSpLocks/>
          </p:cNvCxnSpPr>
          <p:nvPr/>
        </p:nvCxnSpPr>
        <p:spPr>
          <a:xfrm>
            <a:off x="6452315" y="6356350"/>
            <a:ext cx="3155324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D0E1CF9A-9722-4918-AAAA-3F9592927FDB}"/>
              </a:ext>
            </a:extLst>
          </p:cNvPr>
          <p:cNvSpPr txBox="1"/>
          <p:nvPr/>
        </p:nvSpPr>
        <p:spPr>
          <a:xfrm>
            <a:off x="5675290" y="6173948"/>
            <a:ext cx="777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67C7226-6C44-4B72-8E0F-E7C97F44355C}"/>
              </a:ext>
            </a:extLst>
          </p:cNvPr>
          <p:cNvCxnSpPr>
            <a:cxnSpLocks/>
          </p:cNvCxnSpPr>
          <p:nvPr/>
        </p:nvCxnSpPr>
        <p:spPr>
          <a:xfrm flipV="1">
            <a:off x="4946561" y="1648496"/>
            <a:ext cx="0" cy="178050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77920040-4EBA-4D1D-A543-1F8F821E6A14}"/>
              </a:ext>
            </a:extLst>
          </p:cNvPr>
          <p:cNvSpPr txBox="1"/>
          <p:nvPr/>
        </p:nvSpPr>
        <p:spPr>
          <a:xfrm>
            <a:off x="4443212" y="3429000"/>
            <a:ext cx="10066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Counter Value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0DF9773-68A6-4E29-AE5F-A8966B9B4097}"/>
              </a:ext>
            </a:extLst>
          </p:cNvPr>
          <p:cNvSpPr/>
          <p:nvPr/>
        </p:nvSpPr>
        <p:spPr>
          <a:xfrm>
            <a:off x="8590209" y="888642"/>
            <a:ext cx="2807594" cy="5112913"/>
          </a:xfrm>
          <a:prstGeom prst="rect">
            <a:avLst/>
          </a:prstGeom>
          <a:solidFill>
            <a:schemeClr val="accent4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6E20B59-3AB2-4C1C-A1C4-5BB279014885}"/>
              </a:ext>
            </a:extLst>
          </p:cNvPr>
          <p:cNvCxnSpPr/>
          <p:nvPr/>
        </p:nvCxnSpPr>
        <p:spPr>
          <a:xfrm>
            <a:off x="8590209" y="746975"/>
            <a:ext cx="2717442" cy="0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EA488A61-B7C8-4CF7-996C-649FAC7657D7}"/>
              </a:ext>
            </a:extLst>
          </p:cNvPr>
          <p:cNvSpPr txBox="1"/>
          <p:nvPr/>
        </p:nvSpPr>
        <p:spPr>
          <a:xfrm>
            <a:off x="8830614" y="273752"/>
            <a:ext cx="2309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One PWM period</a:t>
            </a:r>
          </a:p>
        </p:txBody>
      </p:sp>
    </p:spTree>
    <p:extLst>
      <p:ext uri="{BB962C8B-B14F-4D97-AF65-F5344CB8AC3E}">
        <p14:creationId xmlns:p14="http://schemas.microsoft.com/office/powerpoint/2010/main" val="355758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Explore common methods for generating analog signals</a:t>
            </a:r>
          </a:p>
          <a:p>
            <a:endParaRPr lang="en-US" dirty="0"/>
          </a:p>
          <a:p>
            <a:r>
              <a:rPr lang="en-US" dirty="0"/>
              <a:t>Understand the role of Digital-to-Analog converters</a:t>
            </a:r>
          </a:p>
          <a:p>
            <a:endParaRPr lang="en-US" dirty="0"/>
          </a:p>
          <a:p>
            <a:r>
              <a:rPr lang="en-US" dirty="0"/>
              <a:t>Discuss the concepts of Pulse-Width Modulation</a:t>
            </a:r>
          </a:p>
          <a:p>
            <a:pPr lvl="1"/>
            <a:r>
              <a:rPr lang="en-US" dirty="0"/>
              <a:t>And the nRF52 implementation of it</a:t>
            </a:r>
          </a:p>
          <a:p>
            <a:pPr lvl="1"/>
            <a:endParaRPr lang="en-US" dirty="0"/>
          </a:p>
          <a:p>
            <a:r>
              <a:rPr lang="en-US" dirty="0"/>
              <a:t>Work through examples of how to use PWM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PWM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3835617" cy="5029200"/>
          </a:xfrm>
        </p:spPr>
        <p:txBody>
          <a:bodyPr>
            <a:normAutofit/>
          </a:bodyPr>
          <a:lstStyle/>
          <a:p>
            <a:r>
              <a:rPr lang="en-US" sz="2400" dirty="0"/>
              <a:t>Counter increments up to COUNTERTOP, resets and continues</a:t>
            </a:r>
          </a:p>
          <a:p>
            <a:endParaRPr lang="en-US" sz="2400" dirty="0"/>
          </a:p>
          <a:p>
            <a:r>
              <a:rPr lang="en-US" sz="2400" dirty="0"/>
              <a:t>Duty Cycle</a:t>
            </a:r>
          </a:p>
          <a:p>
            <a:pPr lvl="1"/>
            <a:r>
              <a:rPr lang="en-US" sz="2000" dirty="0"/>
              <a:t>COMP0 chooses first toggle point for OUT[0]</a:t>
            </a:r>
          </a:p>
          <a:p>
            <a:pPr lvl="1"/>
            <a:r>
              <a:rPr lang="en-US" sz="2000" dirty="0"/>
              <a:t>Second toggle point is when the timer resets</a:t>
            </a:r>
            <a:br>
              <a:rPr lang="en-US" dirty="0"/>
            </a:b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CBD1DE1-F4AA-4C3C-8C18-CEF680394A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8671" y="228600"/>
            <a:ext cx="6441724" cy="5934502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8B58412-4FCD-4223-B7F1-FDCF1ED21D83}"/>
              </a:ext>
            </a:extLst>
          </p:cNvPr>
          <p:cNvCxnSpPr>
            <a:cxnSpLocks/>
          </p:cNvCxnSpPr>
          <p:nvPr/>
        </p:nvCxnSpPr>
        <p:spPr>
          <a:xfrm>
            <a:off x="6452315" y="6356350"/>
            <a:ext cx="3155324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9703C925-1520-40C6-AC5D-BD31FB677F79}"/>
              </a:ext>
            </a:extLst>
          </p:cNvPr>
          <p:cNvSpPr txBox="1"/>
          <p:nvPr/>
        </p:nvSpPr>
        <p:spPr>
          <a:xfrm>
            <a:off x="5675290" y="6173948"/>
            <a:ext cx="777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Time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209C076-4E2D-496E-9A63-FB4C21EA26E1}"/>
              </a:ext>
            </a:extLst>
          </p:cNvPr>
          <p:cNvCxnSpPr>
            <a:cxnSpLocks/>
          </p:cNvCxnSpPr>
          <p:nvPr/>
        </p:nvCxnSpPr>
        <p:spPr>
          <a:xfrm flipV="1">
            <a:off x="4946561" y="1648496"/>
            <a:ext cx="0" cy="178050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47923936-DAEF-4A6A-BFFB-A43496FC6DD5}"/>
              </a:ext>
            </a:extLst>
          </p:cNvPr>
          <p:cNvSpPr txBox="1"/>
          <p:nvPr/>
        </p:nvSpPr>
        <p:spPr>
          <a:xfrm>
            <a:off x="4443212" y="3429000"/>
            <a:ext cx="10066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Counter Value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0703006-2EB5-4B43-ACB6-10944F977DAB}"/>
                  </a:ext>
                </a:extLst>
              </p:cNvPr>
              <p:cNvSpPr txBox="1"/>
              <p:nvPr/>
            </p:nvSpPr>
            <p:spPr>
              <a:xfrm>
                <a:off x="485315" y="4786690"/>
                <a:ext cx="4466682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/>
                  <a:t>(right-aligned) </a:t>
                </a:r>
                <a14:m>
                  <m:oMath xmlns:m="http://schemas.openxmlformats.org/officeDocument/2006/math">
                    <m:r>
                      <a:rPr lang="en-US" sz="1600" i="1" dirty="0" smtClean="0">
                        <a:latin typeface="Cambria Math" panose="02040503050406030204" pitchFamily="18" charset="0"/>
                      </a:rPr>
                      <m:t>𝐶𝑂𝑀𝑃</m:t>
                    </m:r>
                    <m:r>
                      <a:rPr lang="en-US" sz="160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sz="16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600" i="1" dirty="0" smtClean="0">
                          <a:latin typeface="Cambria Math" panose="02040503050406030204" pitchFamily="18" charset="0"/>
                        </a:rPr>
                        <m:t>𝐶𝑂𝑈𝑁𝑇𝐸𝑅𝑇𝑂𝑃</m:t>
                      </m:r>
                      <m:r>
                        <a:rPr lang="en-US" sz="1600" i="1" dirty="0" smtClean="0">
                          <a:latin typeface="Cambria Math" panose="02040503050406030204" pitchFamily="18" charset="0"/>
                        </a:rPr>
                        <m:t>−(</m:t>
                      </m:r>
                      <m:r>
                        <a:rPr lang="en-US" sz="1600" i="1" dirty="0" smtClean="0">
                          <a:latin typeface="Cambria Math" panose="02040503050406030204" pitchFamily="18" charset="0"/>
                        </a:rPr>
                        <m:t>𝐶𝑂𝑈𝑁𝑇𝐸𝑅𝑇𝑂𝑃</m:t>
                      </m:r>
                      <m:r>
                        <a:rPr lang="en-US" sz="1600" i="1" dirty="0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US" sz="1600" i="1" dirty="0" err="1" smtClean="0">
                          <a:latin typeface="Cambria Math" panose="02040503050406030204" pitchFamily="18" charset="0"/>
                        </a:rPr>
                        <m:t>𝐷𝑢𝑡𝑦𝐶𝑦𝑐𝑙𝑒</m:t>
                      </m:r>
                      <m:r>
                        <a:rPr lang="en-US" sz="1600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1600" dirty="0"/>
              </a:p>
              <a:p>
                <a:endParaRPr lang="en-US" sz="1600" dirty="0"/>
              </a:p>
              <a:p>
                <a:r>
                  <a:rPr lang="en-US" sz="1600" dirty="0"/>
                  <a:t>(left-aligned) </a:t>
                </a:r>
                <a14:m>
                  <m:oMath xmlns:m="http://schemas.openxmlformats.org/officeDocument/2006/math">
                    <m:r>
                      <a:rPr lang="en-US" sz="1600" i="1" dirty="0" smtClean="0">
                        <a:latin typeface="Cambria Math" panose="02040503050406030204" pitchFamily="18" charset="0"/>
                      </a:rPr>
                      <m:t>𝐶𝑂𝑀𝑃</m:t>
                    </m:r>
                    <m:r>
                      <a:rPr lang="en-US" sz="160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sz="16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600" i="1" dirty="0" smtClean="0">
                          <a:latin typeface="Cambria Math" panose="02040503050406030204" pitchFamily="18" charset="0"/>
                        </a:rPr>
                        <m:t>𝐶𝑂𝑈𝑁𝑇𝐸𝑅𝑇𝑂𝑃</m:t>
                      </m:r>
                      <m:r>
                        <a:rPr lang="en-US" sz="1600" i="1" dirty="0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US" sz="1600" i="1" dirty="0" err="1" smtClean="0">
                          <a:latin typeface="Cambria Math" panose="02040503050406030204" pitchFamily="18" charset="0"/>
                        </a:rPr>
                        <m:t>𝐷𝑢𝑡𝑦𝐶𝑦𝑐𝑙𝑒</m:t>
                      </m:r>
                    </m:oMath>
                  </m:oMathPara>
                </a14:m>
                <a:endParaRPr lang="en-US" sz="1600" dirty="0"/>
              </a:p>
              <a:p>
                <a:endParaRPr lang="en-US" sz="16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0703006-2EB5-4B43-ACB6-10944F977D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315" y="4786690"/>
                <a:ext cx="4466682" cy="1569660"/>
              </a:xfrm>
              <a:prstGeom prst="rect">
                <a:avLst/>
              </a:prstGeom>
              <a:blipFill>
                <a:blip r:embed="rId3"/>
                <a:stretch>
                  <a:fillRect l="-820" t="-11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EDC4DA9E-2C79-403A-A623-38422264E4FA}"/>
              </a:ext>
            </a:extLst>
          </p:cNvPr>
          <p:cNvSpPr/>
          <p:nvPr/>
        </p:nvSpPr>
        <p:spPr>
          <a:xfrm>
            <a:off x="8590209" y="888642"/>
            <a:ext cx="2807594" cy="5112913"/>
          </a:xfrm>
          <a:prstGeom prst="rect">
            <a:avLst/>
          </a:prstGeom>
          <a:solidFill>
            <a:schemeClr val="accent4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5BEC36E-88D6-4CB9-A4CD-D535E264AEE6}"/>
              </a:ext>
            </a:extLst>
          </p:cNvPr>
          <p:cNvCxnSpPr/>
          <p:nvPr/>
        </p:nvCxnSpPr>
        <p:spPr>
          <a:xfrm>
            <a:off x="8590209" y="746975"/>
            <a:ext cx="2717442" cy="0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E5A67A9-AEC0-4C83-BC81-C2F97B70B8C8}"/>
              </a:ext>
            </a:extLst>
          </p:cNvPr>
          <p:cNvSpPr txBox="1"/>
          <p:nvPr/>
        </p:nvSpPr>
        <p:spPr>
          <a:xfrm>
            <a:off x="8830614" y="273752"/>
            <a:ext cx="2309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One PWM period</a:t>
            </a:r>
          </a:p>
        </p:txBody>
      </p:sp>
    </p:spTree>
    <p:extLst>
      <p:ext uri="{BB962C8B-B14F-4D97-AF65-F5344CB8AC3E}">
        <p14:creationId xmlns:p14="http://schemas.microsoft.com/office/powerpoint/2010/main" val="6848014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98F7E53-B9FB-4A19-9D29-FD3150721E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2615" y="1143000"/>
            <a:ext cx="5742581" cy="47771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0E37C1-A438-4FE4-B164-8D25FE06E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Center-aligned PWM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663D8CB-7677-4FFF-B21A-BEC1675EECC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7595" y="1143000"/>
                <a:ext cx="5742580" cy="5029200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Up-and-down mode enables center-aligned PWM</a:t>
                </a:r>
              </a:p>
              <a:p>
                <a:endParaRPr lang="en-US" dirty="0"/>
              </a:p>
              <a:p>
                <a:r>
                  <a:rPr lang="en-US" dirty="0"/>
                  <a:t>Duty Cycle</a:t>
                </a:r>
              </a:p>
              <a:p>
                <a:pPr lvl="1"/>
                <a:r>
                  <a:rPr lang="en-US" dirty="0"/>
                  <a:t>Comp triggers toggle on rise</a:t>
                </a:r>
              </a:p>
              <a:p>
                <a:pPr lvl="1"/>
                <a:r>
                  <a:rPr lang="en-US" dirty="0"/>
                  <a:t>Comp triggers toggle again on fall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1600" i="1" dirty="0" smtClean="0">
                        <a:latin typeface="Cambria Math" panose="02040503050406030204" pitchFamily="18" charset="0"/>
                      </a:rPr>
                      <m:t>𝐶𝑂𝑀𝑃</m:t>
                    </m:r>
                    <m:r>
                      <a:rPr lang="en-US" sz="160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600" i="1" dirty="0" smtClean="0">
                        <a:latin typeface="Cambria Math" panose="02040503050406030204" pitchFamily="18" charset="0"/>
                      </a:rPr>
                      <m:t>𝐶𝑂𝑈𝑁𝑇𝐸𝑅𝑇𝑂𝑃</m:t>
                    </m:r>
                    <m:r>
                      <a:rPr lang="en-US" sz="1600" i="1" dirty="0" smtClean="0">
                        <a:latin typeface="Cambria Math" panose="02040503050406030204" pitchFamily="18" charset="0"/>
                      </a:rPr>
                      <m:t>−(</m:t>
                    </m:r>
                    <m:r>
                      <a:rPr lang="en-US" sz="1600" i="1" dirty="0" smtClean="0">
                        <a:latin typeface="Cambria Math" panose="02040503050406030204" pitchFamily="18" charset="0"/>
                      </a:rPr>
                      <m:t>𝐶𝑂𝑈𝑁𝑇𝐸𝑅𝑇𝑂𝑃</m:t>
                    </m:r>
                    <m:r>
                      <a:rPr lang="en-US" sz="1600" i="1" dirty="0" smtClean="0">
                        <a:latin typeface="Cambria Math" panose="02040503050406030204" pitchFamily="18" charset="0"/>
                      </a:rPr>
                      <m:t>∗0.5∗</m:t>
                    </m:r>
                    <m:r>
                      <a:rPr lang="en-US" sz="1600" i="1" dirty="0" err="1" smtClean="0">
                        <a:latin typeface="Cambria Math" panose="02040503050406030204" pitchFamily="18" charset="0"/>
                      </a:rPr>
                      <m:t>𝐷𝑢𝑡𝑦𝐶𝑦𝑐𝑙𝑒</m:t>
                    </m:r>
                  </m:oMath>
                </a14:m>
                <a:r>
                  <a:rPr lang="en-US" sz="1600" dirty="0"/>
                  <a:t>)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663D8CB-7677-4FFF-B21A-BEC1675EECC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7595" y="1143000"/>
                <a:ext cx="5742580" cy="5029200"/>
              </a:xfrm>
              <a:blipFill>
                <a:blip r:embed="rId3"/>
                <a:stretch>
                  <a:fillRect l="-1911" t="-2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C0E5CF-BBE8-418F-AD9D-43B68C637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3030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389DB-18D9-4760-B95A-A43190487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DMA with PWM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CDB094-C2B9-4A36-A19A-8F2C4CA5ED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2886576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Every </a:t>
            </a:r>
            <a:r>
              <a:rPr lang="en-US" i="1" dirty="0"/>
              <a:t>N</a:t>
            </a:r>
            <a:r>
              <a:rPr lang="en-US" dirty="0"/>
              <a:t> periods it loads a new configuration from RAM</a:t>
            </a:r>
          </a:p>
          <a:p>
            <a:pPr lvl="1"/>
            <a:r>
              <a:rPr lang="en-US" i="1" dirty="0"/>
              <a:t>N</a:t>
            </a:r>
            <a:r>
              <a:rPr lang="en-US" dirty="0"/>
              <a:t> combined with PRESCALER and COUNTERTOP chooses “analog signal” period</a:t>
            </a:r>
          </a:p>
          <a:p>
            <a:pPr lvl="1"/>
            <a:endParaRPr lang="en-US" dirty="0"/>
          </a:p>
          <a:p>
            <a:r>
              <a:rPr lang="en-US" dirty="0"/>
              <a:t>Configuration sets COMP values for each output channel</a:t>
            </a:r>
          </a:p>
          <a:p>
            <a:pPr lvl="1"/>
            <a:r>
              <a:rPr lang="en-US" dirty="0"/>
              <a:t>Also sets polarity (starting value: low or high)</a:t>
            </a:r>
          </a:p>
          <a:p>
            <a:pPr lvl="1"/>
            <a:endParaRPr lang="en-US" dirty="0"/>
          </a:p>
          <a:p>
            <a:r>
              <a:rPr lang="en-US" dirty="0"/>
              <a:t>Application of memory loads to channels is configurable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48450B-AC04-4844-B2B4-B0291F985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687D7CC-30AD-4A64-9D1E-EF3B2C7B05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919" y="4029576"/>
            <a:ext cx="8282298" cy="2599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9103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E2572B8-475A-43A3-9D14-E0632AFACE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5333" y="1817953"/>
            <a:ext cx="4346577" cy="386162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53ED14-D875-48D4-9D1A-FC705D033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Waveform mode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A12441-E726-4056-AA81-CB70FEC46E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Also has the option to change COUNTERTOP every N PWM periods</a:t>
            </a:r>
          </a:p>
          <a:p>
            <a:endParaRPr lang="en-US" dirty="0"/>
          </a:p>
          <a:p>
            <a:r>
              <a:rPr lang="en-US" dirty="0"/>
              <a:t>Allows arbitrary waveforms to be created</a:t>
            </a:r>
          </a:p>
          <a:p>
            <a:pPr lvl="1"/>
            <a:r>
              <a:rPr lang="en-US" dirty="0"/>
              <a:t>Frequency changes every period</a:t>
            </a:r>
          </a:p>
          <a:p>
            <a:pPr lvl="1"/>
            <a:r>
              <a:rPr lang="en-US" dirty="0"/>
              <a:t>Duty cycle can also change each period</a:t>
            </a:r>
          </a:p>
          <a:p>
            <a:pPr lvl="1"/>
            <a:endParaRPr lang="en-US" dirty="0"/>
          </a:p>
          <a:p>
            <a:r>
              <a:rPr lang="en-US" dirty="0"/>
              <a:t>We don’t normally need this, as a</a:t>
            </a:r>
            <a:br>
              <a:rPr lang="en-US" dirty="0"/>
            </a:br>
            <a:r>
              <a:rPr lang="en-US" dirty="0"/>
              <a:t>constant frequency with changing</a:t>
            </a:r>
            <a:br>
              <a:rPr lang="en-US" dirty="0"/>
            </a:br>
            <a:r>
              <a:rPr lang="en-US" dirty="0"/>
              <a:t>duty cycle should be fine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3230D8-551C-437B-BD16-F16AC3A03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3865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5935B-0804-436F-A409-1D54C256A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configurations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3EA634-C168-4A1E-BB64-8A315BBC31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many times the entire DMA sequence repeats</a:t>
            </a:r>
          </a:p>
          <a:p>
            <a:pPr lvl="1"/>
            <a:r>
              <a:rPr lang="en-US" dirty="0"/>
              <a:t>0 to large number, infinite with a configuration in SHORTS</a:t>
            </a:r>
          </a:p>
          <a:p>
            <a:pPr lvl="1"/>
            <a:endParaRPr lang="en-US" dirty="0"/>
          </a:p>
          <a:p>
            <a:r>
              <a:rPr lang="en-US" dirty="0"/>
              <a:t>How long to delay between repeating sequence cycles</a:t>
            </a:r>
          </a:p>
          <a:p>
            <a:pPr lvl="1"/>
            <a:r>
              <a:rPr lang="en-US" dirty="0"/>
              <a:t>Repeats last PWM configuration</a:t>
            </a:r>
          </a:p>
          <a:p>
            <a:pPr lvl="1"/>
            <a:endParaRPr lang="en-US" dirty="0"/>
          </a:p>
          <a:p>
            <a:r>
              <a:rPr lang="en-US" dirty="0"/>
              <a:t>Two DMA sequence configurations (0 and 1)</a:t>
            </a:r>
          </a:p>
          <a:p>
            <a:pPr lvl="1"/>
            <a:r>
              <a:rPr lang="en-US" dirty="0"/>
              <a:t>Can modify one while the other is playing - “Double Buffering”</a:t>
            </a:r>
          </a:p>
          <a:p>
            <a:pPr lvl="1"/>
            <a:r>
              <a:rPr lang="en-US" dirty="0"/>
              <a:t>Allows continuous signal (for example, music)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41D50D-7068-448A-AAFE-A20B13498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17346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CBE7D1-C7E1-4FFB-A33E-EA5377812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Trading speed and accuracy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6D6F3A-1BE6-4FA2-BDEA-3A68908D41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7377306" cy="521335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How do you get the most accurate PWM values?</a:t>
            </a:r>
          </a:p>
          <a:p>
            <a:pPr lvl="1"/>
            <a:r>
              <a:rPr lang="en-US" dirty="0"/>
              <a:t>Select the largest COUNTERTOP possible</a:t>
            </a:r>
          </a:p>
          <a:p>
            <a:pPr lvl="2"/>
            <a:r>
              <a:rPr lang="en-US" dirty="0"/>
              <a:t>Most possible COMP values</a:t>
            </a:r>
          </a:p>
          <a:p>
            <a:pPr lvl="2"/>
            <a:r>
              <a:rPr lang="en-US" dirty="0"/>
              <a:t>Up to 15-bit resolution (32767 max)</a:t>
            </a:r>
          </a:p>
          <a:p>
            <a:pPr lvl="1"/>
            <a:endParaRPr lang="en-US" dirty="0"/>
          </a:p>
          <a:p>
            <a:r>
              <a:rPr lang="en-US" dirty="0"/>
              <a:t>How do you get the fastest PWM frequency?</a:t>
            </a:r>
          </a:p>
          <a:p>
            <a:pPr lvl="1"/>
            <a:r>
              <a:rPr lang="en-US" dirty="0"/>
              <a:t>Select the smallest COUNTERTOP possible</a:t>
            </a:r>
          </a:p>
          <a:p>
            <a:pPr lvl="1"/>
            <a:r>
              <a:rPr lang="en-US" dirty="0"/>
              <a:t>PRESCALER also affects this</a:t>
            </a:r>
          </a:p>
          <a:p>
            <a:pPr lvl="2"/>
            <a:r>
              <a:rPr lang="en-US" dirty="0"/>
              <a:t>16 MHz – 128 kHz (8 possible values)</a:t>
            </a:r>
          </a:p>
          <a:p>
            <a:pPr lvl="2"/>
            <a:endParaRPr lang="en-US" dirty="0"/>
          </a:p>
          <a:p>
            <a:r>
              <a:rPr lang="en-US" dirty="0"/>
              <a:t>Fastest PRESCALER + largest COUNTERTOP equals 488 Hz</a:t>
            </a:r>
          </a:p>
          <a:p>
            <a:pPr lvl="1"/>
            <a:r>
              <a:rPr lang="en-US" dirty="0"/>
              <a:t>Likely need to sacrifice resolution for speed</a:t>
            </a:r>
          </a:p>
          <a:p>
            <a:pPr lvl="1"/>
            <a:r>
              <a:rPr lang="en-US" dirty="0"/>
              <a:t>Compare to audio output at 44.1 kHz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ACFCE5-BAB4-4A03-AD87-917058429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6A9626-5FDC-4E11-B7E2-30B8FF7024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5819"/>
          <a:stretch/>
        </p:blipFill>
        <p:spPr>
          <a:xfrm>
            <a:off x="8090220" y="228600"/>
            <a:ext cx="3490174" cy="593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977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8B2EFB-11BF-E6AC-FB45-9E1565A3B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785C03-7865-5477-502D-B49C5E7A62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807790" cy="5029200"/>
          </a:xfrm>
        </p:spPr>
        <p:txBody>
          <a:bodyPr>
            <a:normAutofit/>
          </a:bodyPr>
          <a:lstStyle/>
          <a:p>
            <a:r>
              <a:rPr lang="en-US" sz="2400" dirty="0"/>
              <a:t>Fastest PWM clock speed is 16 MHz</a:t>
            </a:r>
            <a:br>
              <a:rPr lang="en-US" sz="2400" dirty="0"/>
            </a:br>
            <a:r>
              <a:rPr lang="en-US" sz="2400" dirty="0"/>
              <a:t>(16000000 ticks per second)</a:t>
            </a:r>
          </a:p>
          <a:p>
            <a:r>
              <a:rPr lang="en-US" sz="2400" dirty="0"/>
              <a:t>What COUNTERTOP value gets you 44.1 kHz?</a:t>
            </a:r>
            <a:br>
              <a:rPr lang="en-US" sz="2400" dirty="0"/>
            </a:br>
            <a:r>
              <a:rPr lang="en-US" sz="2400" dirty="0"/>
              <a:t>(44100 PWM cycles per second)</a:t>
            </a:r>
          </a:p>
          <a:p>
            <a:pPr lvl="1"/>
            <a:r>
              <a:rPr lang="en-US" sz="2000" dirty="0"/>
              <a:t>Hint: COUNTERTOP unit – Ticks</a:t>
            </a:r>
            <a:br>
              <a:rPr lang="en-US" sz="2000" dirty="0"/>
            </a:br>
            <a:endParaRPr lang="en-US" sz="2000" dirty="0"/>
          </a:p>
          <a:p>
            <a:pPr marL="457200" lvl="1" indent="0">
              <a:buNone/>
            </a:pPr>
            <a:br>
              <a:rPr lang="en-US" dirty="0"/>
            </a:br>
            <a:br>
              <a:rPr lang="en-US" dirty="0"/>
            </a:br>
            <a:endParaRPr lang="en-US" dirty="0"/>
          </a:p>
          <a:p>
            <a:r>
              <a:rPr lang="en-US" dirty="0"/>
              <a:t>How many bits in resolution would the corresponding DAC have?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EBB13B-DFB1-9A6F-243D-5189B5730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588929-F522-4BA4-49E2-CCDFA707A1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r="46140"/>
          <a:stretch>
            <a:fillRect/>
          </a:stretch>
        </p:blipFill>
        <p:spPr>
          <a:xfrm>
            <a:off x="8110847" y="237698"/>
            <a:ext cx="3469547" cy="5934502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2284A92-ACC5-E9C1-018C-155A85D08170}"/>
              </a:ext>
            </a:extLst>
          </p:cNvPr>
          <p:cNvCxnSpPr>
            <a:cxnSpLocks/>
          </p:cNvCxnSpPr>
          <p:nvPr/>
        </p:nvCxnSpPr>
        <p:spPr>
          <a:xfrm>
            <a:off x="9424493" y="6365448"/>
            <a:ext cx="1967785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C66B5ED8-3ED8-E53D-684D-9B0220CF2729}"/>
              </a:ext>
            </a:extLst>
          </p:cNvPr>
          <p:cNvSpPr txBox="1"/>
          <p:nvPr/>
        </p:nvSpPr>
        <p:spPr>
          <a:xfrm>
            <a:off x="8647468" y="6183046"/>
            <a:ext cx="777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A5B31A2-9FAD-F0BE-967C-69C7B7A02DA6}"/>
              </a:ext>
            </a:extLst>
          </p:cNvPr>
          <p:cNvCxnSpPr>
            <a:cxnSpLocks/>
          </p:cNvCxnSpPr>
          <p:nvPr/>
        </p:nvCxnSpPr>
        <p:spPr>
          <a:xfrm flipV="1">
            <a:off x="7918739" y="1657594"/>
            <a:ext cx="0" cy="178050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38DE5F0E-099B-0BAC-475D-3919E2D5E7EC}"/>
              </a:ext>
            </a:extLst>
          </p:cNvPr>
          <p:cNvSpPr txBox="1"/>
          <p:nvPr/>
        </p:nvSpPr>
        <p:spPr>
          <a:xfrm>
            <a:off x="7415390" y="3438098"/>
            <a:ext cx="10066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Counter Value</a:t>
            </a:r>
          </a:p>
        </p:txBody>
      </p:sp>
    </p:spTree>
    <p:extLst>
      <p:ext uri="{BB962C8B-B14F-4D97-AF65-F5344CB8AC3E}">
        <p14:creationId xmlns:p14="http://schemas.microsoft.com/office/powerpoint/2010/main" val="5109436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EA79FF-FD72-586A-BDC6-048FDB6B35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ED251-1B45-8D01-3E23-7EDE5D70B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6DD39D-3FD9-16FB-F38F-D20A82F983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807790" cy="5029200"/>
          </a:xfrm>
        </p:spPr>
        <p:txBody>
          <a:bodyPr>
            <a:normAutofit/>
          </a:bodyPr>
          <a:lstStyle/>
          <a:p>
            <a:r>
              <a:rPr lang="en-US" sz="2400" dirty="0"/>
              <a:t>Fastest PWM clock speed is 16 MHz</a:t>
            </a:r>
            <a:br>
              <a:rPr lang="en-US" sz="2400" dirty="0"/>
            </a:br>
            <a:r>
              <a:rPr lang="en-US" sz="2400" dirty="0"/>
              <a:t>(16000000 ticks per second)</a:t>
            </a:r>
          </a:p>
          <a:p>
            <a:r>
              <a:rPr lang="en-US" sz="2400" dirty="0"/>
              <a:t>What COUNTERTOP value gets you 44.1 kHz?</a:t>
            </a:r>
            <a:br>
              <a:rPr lang="en-US" sz="2400" dirty="0"/>
            </a:br>
            <a:r>
              <a:rPr lang="en-US" sz="2400" dirty="0"/>
              <a:t>(44100 PWM cycles per second)</a:t>
            </a:r>
          </a:p>
          <a:p>
            <a:pPr lvl="1"/>
            <a:r>
              <a:rPr lang="en-US" sz="2000" dirty="0"/>
              <a:t>Hint: COUNTERTOP unit – Ticks</a:t>
            </a:r>
            <a:br>
              <a:rPr lang="en-US" sz="2000" dirty="0"/>
            </a:br>
            <a:endParaRPr lang="en-US" sz="2000" dirty="0"/>
          </a:p>
          <a:p>
            <a:pPr lvl="1"/>
            <a:r>
              <a:rPr lang="en-US" dirty="0"/>
              <a:t>16 MHz / 44.1 kHz = 362.8</a:t>
            </a:r>
            <a:br>
              <a:rPr lang="en-US" dirty="0"/>
            </a:br>
            <a:br>
              <a:rPr lang="en-US" dirty="0"/>
            </a:br>
            <a:endParaRPr lang="en-US" dirty="0"/>
          </a:p>
          <a:p>
            <a:r>
              <a:rPr lang="en-US" dirty="0"/>
              <a:t>How many bits in resolution would the corresponding DAC have?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log</a:t>
            </a:r>
            <a:r>
              <a:rPr lang="en-US" baseline="-25000" dirty="0"/>
              <a:t>2</a:t>
            </a:r>
            <a:r>
              <a:rPr lang="en-US" dirty="0"/>
              <a:t>(362) = 8.5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0D5FFC-8C48-9364-01C0-1C12A3F75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9C342B-5641-1ED5-DFCD-726176698E0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r="46140"/>
          <a:stretch>
            <a:fillRect/>
          </a:stretch>
        </p:blipFill>
        <p:spPr>
          <a:xfrm>
            <a:off x="8110847" y="237698"/>
            <a:ext cx="3469547" cy="5934502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96BEF70-EC31-A1AA-FFEE-2C2FBD439432}"/>
              </a:ext>
            </a:extLst>
          </p:cNvPr>
          <p:cNvCxnSpPr>
            <a:cxnSpLocks/>
          </p:cNvCxnSpPr>
          <p:nvPr/>
        </p:nvCxnSpPr>
        <p:spPr>
          <a:xfrm>
            <a:off x="9424493" y="6365448"/>
            <a:ext cx="1967785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D3FD332-6DBD-1EA3-A2C9-209AC0EF8EDB}"/>
              </a:ext>
            </a:extLst>
          </p:cNvPr>
          <p:cNvSpPr txBox="1"/>
          <p:nvPr/>
        </p:nvSpPr>
        <p:spPr>
          <a:xfrm>
            <a:off x="8647468" y="6183046"/>
            <a:ext cx="777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BA99B7A-0BFF-8AD7-4EB8-1EF7BD0489DF}"/>
              </a:ext>
            </a:extLst>
          </p:cNvPr>
          <p:cNvCxnSpPr>
            <a:cxnSpLocks/>
          </p:cNvCxnSpPr>
          <p:nvPr/>
        </p:nvCxnSpPr>
        <p:spPr>
          <a:xfrm flipV="1">
            <a:off x="7918739" y="1657594"/>
            <a:ext cx="0" cy="178050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D4281DE8-AEF5-3B69-BA49-39ABA9F44CB2}"/>
              </a:ext>
            </a:extLst>
          </p:cNvPr>
          <p:cNvSpPr txBox="1"/>
          <p:nvPr/>
        </p:nvSpPr>
        <p:spPr>
          <a:xfrm>
            <a:off x="7415390" y="3438098"/>
            <a:ext cx="10066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Counter Value</a:t>
            </a:r>
          </a:p>
        </p:txBody>
      </p:sp>
    </p:spTree>
    <p:extLst>
      <p:ext uri="{BB962C8B-B14F-4D97-AF65-F5344CB8AC3E}">
        <p14:creationId xmlns:p14="http://schemas.microsoft.com/office/powerpoint/2010/main" val="29974472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7934A3-C7CF-EB46-8F61-36544B972B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27087AD-D1F9-65FD-57BE-F3E652DC9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68BD34D-30D7-59A9-634A-52998AC835F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Digital-to-Analog Converters</a:t>
            </a:r>
          </a:p>
          <a:p>
            <a:endParaRPr lang="en-US" dirty="0"/>
          </a:p>
          <a:p>
            <a:r>
              <a:rPr lang="en-US" dirty="0"/>
              <a:t>Pulse-Width Modulation</a:t>
            </a:r>
          </a:p>
          <a:p>
            <a:endParaRPr lang="en-US" dirty="0"/>
          </a:p>
          <a:p>
            <a:r>
              <a:rPr lang="en-US" dirty="0"/>
              <a:t>nRF52 PWM</a:t>
            </a:r>
          </a:p>
          <a:p>
            <a:endParaRPr lang="en-US" dirty="0"/>
          </a:p>
          <a:p>
            <a:r>
              <a:rPr lang="en-US" b="1" dirty="0"/>
              <a:t>Using PWM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3A2BC54-A246-AC21-726A-D3469AA7E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8357526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9A2B8-644C-46C9-A97C-CF07B463C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nRF</a:t>
            </a:r>
            <a:r>
              <a:rPr lang="en-US" dirty="0"/>
              <a:t> SDK PWM driver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B365A8-833A-4FDA-A217-1EFD240974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>
                <a:hlinkClick r:id="rId2"/>
              </a:rPr>
              <a:t>https://infocenter.nordicsemi.com/index.jsp?topic=%2Fsdk_nrf5_v16.0.0%2Fgroup__nrfx__pwm.html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r>
              <a:rPr lang="en-US" dirty="0"/>
              <a:t>Initialize PWM with base configuration</a:t>
            </a:r>
          </a:p>
          <a:p>
            <a:pPr lvl="1"/>
            <a:r>
              <a:rPr lang="en-US" dirty="0"/>
              <a:t>Output pins, Clock frequency, COUNTERTOP, DMA grouping mode</a:t>
            </a:r>
          </a:p>
          <a:p>
            <a:pPr lvl="1"/>
            <a:r>
              <a:rPr lang="en-US" dirty="0"/>
              <a:t>Handler for events from peripheral</a:t>
            </a:r>
          </a:p>
          <a:p>
            <a:pPr lvl="1"/>
            <a:endParaRPr lang="en-US" dirty="0"/>
          </a:p>
          <a:p>
            <a:r>
              <a:rPr lang="en-US" dirty="0" err="1"/>
              <a:t>nrfx_pwm_simple_playback</a:t>
            </a:r>
            <a:r>
              <a:rPr lang="en-US" dirty="0"/>
              <a:t>(instance, sequence, count, flags)</a:t>
            </a:r>
          </a:p>
          <a:p>
            <a:pPr lvl="1"/>
            <a:r>
              <a:rPr lang="en-US" dirty="0"/>
              <a:t>Instance: pointer to global variable with registers</a:t>
            </a:r>
          </a:p>
          <a:p>
            <a:pPr lvl="1"/>
            <a:r>
              <a:rPr lang="en-US" dirty="0"/>
              <a:t>Sequence: struct containing sequence to be played (see next slide)</a:t>
            </a:r>
          </a:p>
          <a:p>
            <a:pPr lvl="1"/>
            <a:r>
              <a:rPr lang="en-US" dirty="0"/>
              <a:t>Count: number of times (1 or more) to repeat sequence</a:t>
            </a:r>
          </a:p>
          <a:p>
            <a:pPr lvl="1"/>
            <a:r>
              <a:rPr lang="en-US" dirty="0"/>
              <a:t>Flags: stop peripheral when done, loop forever, various events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185D4B-1FB6-45AD-ABE6-912C51AB4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9298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43E3FD-8B0D-F964-F432-05EB8C05EE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5E6C101-7D3A-6B9E-2BE4-DC027C681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A81BBC7-3A8D-F1A6-40A4-B1E90150FAA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b="1" dirty="0"/>
              <a:t>Digital-to-Analog Converters</a:t>
            </a:r>
          </a:p>
          <a:p>
            <a:endParaRPr lang="en-US" dirty="0"/>
          </a:p>
          <a:p>
            <a:r>
              <a:rPr lang="en-US" dirty="0"/>
              <a:t>Pulse-Width Modulation</a:t>
            </a:r>
          </a:p>
          <a:p>
            <a:endParaRPr lang="en-US" dirty="0"/>
          </a:p>
          <a:p>
            <a:r>
              <a:rPr lang="en-US" dirty="0"/>
              <a:t>nRF52 PWM</a:t>
            </a:r>
          </a:p>
          <a:p>
            <a:endParaRPr lang="en-US" dirty="0"/>
          </a:p>
          <a:p>
            <a:r>
              <a:rPr lang="en-US" dirty="0"/>
              <a:t>Using PWM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5B6154C-5986-A97C-8B1C-33EAE4745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19778848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4AAFF-6ABA-433B-B021-08217A824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Sequence struct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AB6B57-B2D1-483B-9772-3CBC125B1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275364"/>
            <a:ext cx="10972800" cy="189683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values: pointer to array of uint16_t values (union of types)</a:t>
            </a:r>
          </a:p>
          <a:p>
            <a:r>
              <a:rPr lang="en-US" dirty="0"/>
              <a:t>length: length of array</a:t>
            </a:r>
          </a:p>
          <a:p>
            <a:r>
              <a:rPr lang="en-US" dirty="0"/>
              <a:t>repeats: number of times to repeat each individual value	</a:t>
            </a:r>
          </a:p>
          <a:p>
            <a:pPr lvl="1"/>
            <a:r>
              <a:rPr lang="en-US" dirty="0"/>
              <a:t>Sets period for “analog value” changing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014B44-1E49-46CE-AED8-CD9F7E7C0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73A4563-270A-4511-BBB8-DC4299DC6F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4680" y="1143000"/>
            <a:ext cx="9649517" cy="3132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28279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C8954-E0C4-47E7-81A0-25E5D8F7B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Example, playing a note with a square wave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DE0766-71EA-41F1-A21D-A04048EDC6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Pick PWM frequency to match note frequency</a:t>
            </a:r>
          </a:p>
          <a:p>
            <a:pPr lvl="1"/>
            <a:r>
              <a:rPr lang="en-US" dirty="0"/>
              <a:t>Combination of PRESCALER, COUNTERTOP, and repeats</a:t>
            </a:r>
          </a:p>
          <a:p>
            <a:pPr lvl="1"/>
            <a:r>
              <a:rPr lang="en-US" dirty="0"/>
              <a:t>440 Hz for the note A</a:t>
            </a:r>
          </a:p>
          <a:p>
            <a:pPr lvl="2"/>
            <a:r>
              <a:rPr lang="en-US" dirty="0"/>
              <a:t>PRESCALER 1 MHz, COUNTERTOP 2273 -&gt; 440 Hz</a:t>
            </a:r>
          </a:p>
          <a:p>
            <a:pPr marL="914400" lvl="2" indent="0">
              <a:buNone/>
            </a:pPr>
            <a:endParaRPr lang="en-US" dirty="0"/>
          </a:p>
          <a:p>
            <a:r>
              <a:rPr lang="en-US" dirty="0"/>
              <a:t>Set duty cycle of PWM to control volume</a:t>
            </a:r>
          </a:p>
          <a:p>
            <a:pPr lvl="1"/>
            <a:r>
              <a:rPr lang="en-US" dirty="0"/>
              <a:t>50% duty cycle -&gt; COMP value of 1137</a:t>
            </a:r>
          </a:p>
          <a:p>
            <a:pPr lvl="1"/>
            <a:endParaRPr lang="en-US" dirty="0"/>
          </a:p>
          <a:p>
            <a:r>
              <a:rPr lang="en-US" dirty="0"/>
              <a:t>Set sequence with an array of length 1, content is {1137} </a:t>
            </a:r>
            <a:r>
              <a:rPr lang="en-US" sz="2000" dirty="0"/>
              <a:t>(polarity 0)</a:t>
            </a:r>
          </a:p>
          <a:p>
            <a:pPr lvl="1"/>
            <a:r>
              <a:rPr lang="en-US" dirty="0"/>
              <a:t>Repeats 0, </a:t>
            </a:r>
            <a:r>
              <a:rPr lang="en-US" dirty="0" err="1"/>
              <a:t>end_delay</a:t>
            </a:r>
            <a:r>
              <a:rPr lang="en-US" dirty="0"/>
              <a:t> 0</a:t>
            </a:r>
          </a:p>
          <a:p>
            <a:r>
              <a:rPr lang="en-US" dirty="0"/>
              <a:t>Set </a:t>
            </a:r>
            <a:r>
              <a:rPr lang="en-US" dirty="0" err="1"/>
              <a:t>playback_count</a:t>
            </a:r>
            <a:r>
              <a:rPr lang="en-US" dirty="0"/>
              <a:t> to 1 and flags to NRFX_PWM_FLAG_LOOP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38B5B8-EFD9-46D6-89DA-44FE53031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  <p:pic>
        <p:nvPicPr>
          <p:cNvPr id="8194" name="Picture 2" descr="A440 (pitch standard) - Wikipedia">
            <a:extLst>
              <a:ext uri="{FF2B5EF4-FFF2-40B4-BE49-F238E27FC236}">
                <a16:creationId xmlns:a16="http://schemas.microsoft.com/office/drawing/2014/main" id="{DC9BC443-4AB8-4C0F-9227-C5DF02F62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0326" y="370225"/>
            <a:ext cx="2721735" cy="127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8699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D547C-E025-93AE-2924-00C206248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Playing sine waves instead of square waves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F4F8C4-C2DD-C05C-8D58-9A96D8BDC2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493994" cy="243732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Sine waves sound different than</a:t>
            </a:r>
            <a:br>
              <a:rPr lang="en-US" dirty="0"/>
            </a:br>
            <a:r>
              <a:rPr lang="en-US" dirty="0"/>
              <a:t>square waves</a:t>
            </a:r>
          </a:p>
          <a:p>
            <a:pPr lvl="1"/>
            <a:r>
              <a:rPr lang="en-US" dirty="0"/>
              <a:t>Sine is more smooth</a:t>
            </a:r>
          </a:p>
          <a:p>
            <a:pPr lvl="1"/>
            <a:r>
              <a:rPr lang="en-US" dirty="0"/>
              <a:t>Square is more harsh and buzzy</a:t>
            </a:r>
          </a:p>
          <a:p>
            <a:endParaRPr lang="en-US" dirty="0"/>
          </a:p>
          <a:p>
            <a:r>
              <a:rPr lang="en-US" dirty="0"/>
              <a:t>For better sound quality, we can play sine waves via PWM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401CB2-146C-BC97-5698-D60847F63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00772D8F-03DA-8950-124E-B51BE225BA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4592" y="830686"/>
            <a:ext cx="5914826" cy="2134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8AB2F5F1-3EC8-9E53-264B-46A7743BF6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7" t="28169" b="51737"/>
          <a:stretch/>
        </p:blipFill>
        <p:spPr bwMode="auto">
          <a:xfrm>
            <a:off x="1424166" y="3886201"/>
            <a:ext cx="9060331" cy="214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6646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75244-BD48-2615-6AB2-7F3362F9F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Steps to playing a note with a sine wave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E716EE-8871-821B-B3CE-F3FEEF6926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5151120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Determine sampling rate and set PRESCALAR and COUNTERTOP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Calculate sine wave values for some amount of duration</a:t>
            </a:r>
          </a:p>
          <a:p>
            <a:pPr lvl="1"/>
            <a:r>
              <a:rPr lang="en-US" dirty="0"/>
              <a:t>Reasonable to calculate one second of data at a time</a:t>
            </a:r>
          </a:p>
          <a:p>
            <a:pPr lvl="1"/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sin()</a:t>
            </a:r>
            <a:r>
              <a:rPr lang="en-US" dirty="0"/>
              <a:t> function might be too slow here</a:t>
            </a:r>
          </a:p>
          <a:p>
            <a:pPr lvl="2"/>
            <a:r>
              <a:rPr lang="en-US" dirty="0"/>
              <a:t>Instead calculate sine values in advance and interpolate into an array based on frequency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Translate sine wave values into duty cycle values</a:t>
            </a:r>
          </a:p>
          <a:p>
            <a:pPr lvl="1"/>
            <a:r>
              <a:rPr lang="en-US" dirty="0"/>
              <a:t>Fill an array with these duty cycle values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Play the array of duty cycle values</a:t>
            </a:r>
          </a:p>
          <a:p>
            <a:pPr lvl="1"/>
            <a:r>
              <a:rPr lang="en-US" dirty="0"/>
              <a:t>That gets one second of audio</a:t>
            </a:r>
          </a:p>
          <a:p>
            <a:pPr lvl="1"/>
            <a:r>
              <a:rPr lang="en-US" dirty="0"/>
              <a:t>For music, might change schedule a timer for when to stop current playback and play the next note instead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7534E4-B322-326F-254C-A1124FFF9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068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41A78-3702-3899-8F47-38A258842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playing an arbitrary signal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146200-C375-4105-C3AB-4F88D58FA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7B8610A0-6580-4540-8A9A-9DC650C95F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9383691"/>
              </p:ext>
            </p:extLst>
          </p:nvPr>
        </p:nvGraphicFramePr>
        <p:xfrm>
          <a:off x="6093994" y="1143000"/>
          <a:ext cx="5705475" cy="3495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A5D2E2D-B990-5C7A-0ECE-C72587A99A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486399" cy="5029200"/>
          </a:xfrm>
        </p:spPr>
        <p:txBody>
          <a:bodyPr/>
          <a:lstStyle/>
          <a:p>
            <a:r>
              <a:rPr lang="en-US" dirty="0"/>
              <a:t>Goal: recreate this analog signal</a:t>
            </a:r>
          </a:p>
          <a:p>
            <a:endParaRPr lang="en-US" dirty="0"/>
          </a:p>
          <a:p>
            <a:r>
              <a:rPr lang="en-US" dirty="0"/>
              <a:t>Have to pick a “sampling rate” for representing the signal</a:t>
            </a:r>
          </a:p>
          <a:p>
            <a:endParaRPr lang="en-US" dirty="0"/>
          </a:p>
          <a:p>
            <a:r>
              <a:rPr lang="en-US" dirty="0"/>
              <a:t>The purple dots are sampled at 600 Hz (10 samples per wave)</a:t>
            </a:r>
          </a:p>
          <a:p>
            <a:pPr lvl="1"/>
            <a:r>
              <a:rPr lang="en-US" dirty="0"/>
              <a:t>We’ll use the PWM to play those values</a:t>
            </a:r>
          </a:p>
        </p:txBody>
      </p:sp>
    </p:spTree>
    <p:extLst>
      <p:ext uri="{BB962C8B-B14F-4D97-AF65-F5344CB8AC3E}">
        <p14:creationId xmlns:p14="http://schemas.microsoft.com/office/powerpoint/2010/main" val="324733434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6AEB78-95BD-282C-E8FA-A0CDEC73D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1: determine PRESCALAR and COUNTERTOP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CE9F19-E3FA-7426-52DE-8F8244E23C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PRESCALAR</a:t>
            </a:r>
          </a:p>
          <a:p>
            <a:pPr lvl="1"/>
            <a:r>
              <a:rPr lang="en-US" dirty="0"/>
              <a:t>Let’s just set the PWM to maximum rate: 16 MHz</a:t>
            </a:r>
          </a:p>
          <a:p>
            <a:pPr lvl="1"/>
            <a:endParaRPr lang="en-US" dirty="0"/>
          </a:p>
          <a:p>
            <a:r>
              <a:rPr lang="en-US" dirty="0"/>
              <a:t>COUNTERTOP </a:t>
            </a:r>
            <a:r>
              <a:rPr lang="en-US" b="1" dirty="0"/>
              <a:t>(you determine this)</a:t>
            </a:r>
          </a:p>
          <a:p>
            <a:pPr lvl="1"/>
            <a:r>
              <a:rPr lang="en-US" dirty="0"/>
              <a:t>16,000,000 ticks per second / 600 cycles per second</a:t>
            </a:r>
            <a:br>
              <a:rPr lang="en-US" dirty="0"/>
            </a:br>
            <a:r>
              <a:rPr lang="en-US" dirty="0"/>
              <a:t>= 26,667 ticks per cycle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Set COUNTERTOP to 26667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If we wanted repeats, we’d further decrease this</a:t>
            </a:r>
          </a:p>
          <a:p>
            <a:pPr lvl="2"/>
            <a:r>
              <a:rPr lang="en-US" dirty="0"/>
              <a:t>10 repeats -&gt; COUNTERTOP = 2667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641D66-860E-1C09-1B0C-D8A84286B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345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4128F-3195-588B-F9FE-ACD37A14B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6784EA-B5B4-B9E1-CF40-FC422490C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2: calculate signal values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31B7D4-F3DF-DF3C-B416-A9DE5EEC2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5A574BDF-1EAC-8438-80F7-54CF4F13C3DC}"/>
              </a:ext>
            </a:extLst>
          </p:cNvPr>
          <p:cNvGraphicFramePr>
            <a:graphicFrameLocks/>
          </p:cNvGraphicFramePr>
          <p:nvPr/>
        </p:nvGraphicFramePr>
        <p:xfrm>
          <a:off x="5874919" y="1143000"/>
          <a:ext cx="5705475" cy="3495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4BB64600-7DE5-9069-5448-FB7D01096F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792980"/>
            <a:ext cx="10972800" cy="1379220"/>
          </a:xfrm>
        </p:spPr>
        <p:txBody>
          <a:bodyPr/>
          <a:lstStyle/>
          <a:p>
            <a:r>
              <a:rPr lang="en-US" dirty="0"/>
              <a:t>Voltage values calculated from the signal</a:t>
            </a:r>
          </a:p>
          <a:p>
            <a:pPr lvl="1"/>
            <a:r>
              <a:rPr lang="en-US" dirty="0"/>
              <a:t>Need to convert to values relative to COUNTERTOP</a:t>
            </a:r>
          </a:p>
        </p:txBody>
      </p:sp>
      <p:graphicFrame>
        <p:nvGraphicFramePr>
          <p:cNvPr id="15" name="Content Placeholder 11">
            <a:extLst>
              <a:ext uri="{FF2B5EF4-FFF2-40B4-BE49-F238E27FC236}">
                <a16:creationId xmlns:a16="http://schemas.microsoft.com/office/drawing/2014/main" id="{D2CF3701-425E-034E-4559-390F586B9883}"/>
              </a:ext>
            </a:extLst>
          </p:cNvPr>
          <p:cNvGraphicFramePr>
            <a:graphicFrameLocks/>
          </p:cNvGraphicFramePr>
          <p:nvPr/>
        </p:nvGraphicFramePr>
        <p:xfrm>
          <a:off x="1561783" y="1068704"/>
          <a:ext cx="3136900" cy="3352800"/>
        </p:xfrm>
        <a:graphic>
          <a:graphicData uri="http://schemas.openxmlformats.org/drawingml/2006/table">
            <a:tbl>
              <a:tblPr/>
              <a:tblGrid>
                <a:gridCol w="812800">
                  <a:extLst>
                    <a:ext uri="{9D8B030D-6E8A-4147-A177-3AD203B41FA5}">
                      <a16:colId xmlns:a16="http://schemas.microsoft.com/office/drawing/2014/main" val="874327386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949087241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2777375263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Sample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Time (ms)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Value (Volts)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705274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0.139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1.736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8300329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1.806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2.688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484452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3.472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3.244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5004715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5.139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3.190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9077185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6.806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2.549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580799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8.472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1.564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9375545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10.139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0.612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6351209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11.806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0.056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441163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13.472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0.110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3213267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15.139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0.751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94311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144954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35A61-8B95-D0A9-22EA-3F11E22DB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Converting voltage to COMP values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D23FF4-D2C4-805E-F209-18F4E2A068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Sample 0: </a:t>
            </a:r>
            <a:r>
              <a:rPr lang="en-US" b="1" dirty="0"/>
              <a:t>(you determine this)</a:t>
            </a:r>
          </a:p>
          <a:p>
            <a:pPr lvl="1"/>
            <a:r>
              <a:rPr lang="en-US" dirty="0"/>
              <a:t>Duty cycle:</a:t>
            </a:r>
          </a:p>
          <a:p>
            <a:pPr marL="457200" lvl="1" indent="0">
              <a:buNone/>
            </a:pPr>
            <a:r>
              <a:rPr lang="en-US" dirty="0"/>
              <a:t>= 1.736 volts / 3.3 volts</a:t>
            </a:r>
          </a:p>
          <a:p>
            <a:pPr marL="457200" lvl="1" indent="0">
              <a:buNone/>
            </a:pPr>
            <a:r>
              <a:rPr lang="en-US" dirty="0"/>
              <a:t>= 53%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COMP = Duty cycle * COUNTERTOP:</a:t>
            </a:r>
          </a:p>
          <a:p>
            <a:pPr marL="457200" lvl="1" indent="0">
              <a:buNone/>
            </a:pPr>
            <a:r>
              <a:rPr lang="en-US" dirty="0"/>
              <a:t>= 1.736 / 3.3 * 26667</a:t>
            </a:r>
          </a:p>
          <a:p>
            <a:pPr marL="457200" lvl="1" indent="0">
              <a:buNone/>
            </a:pPr>
            <a:r>
              <a:rPr lang="en-US" dirty="0"/>
              <a:t>= 14031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2738CD-6B12-284F-0289-CAED9B32D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  <p:graphicFrame>
        <p:nvGraphicFramePr>
          <p:cNvPr id="5" name="Content Placeholder 11">
            <a:extLst>
              <a:ext uri="{FF2B5EF4-FFF2-40B4-BE49-F238E27FC236}">
                <a16:creationId xmlns:a16="http://schemas.microsoft.com/office/drawing/2014/main" id="{3EC24235-4368-1EC4-3FD1-562BCA4785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84120"/>
              </p:ext>
            </p:extLst>
          </p:nvPr>
        </p:nvGraphicFramePr>
        <p:xfrm>
          <a:off x="7726363" y="914400"/>
          <a:ext cx="3136900" cy="3352800"/>
        </p:xfrm>
        <a:graphic>
          <a:graphicData uri="http://schemas.openxmlformats.org/drawingml/2006/table">
            <a:tbl>
              <a:tblPr/>
              <a:tblGrid>
                <a:gridCol w="812800">
                  <a:extLst>
                    <a:ext uri="{9D8B030D-6E8A-4147-A177-3AD203B41FA5}">
                      <a16:colId xmlns:a16="http://schemas.microsoft.com/office/drawing/2014/main" val="874327386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949087241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2777375263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Sample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Time (ms)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Value (Volts)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705274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0.139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1.736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8300329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1.806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2.688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484452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3.472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3.244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5004715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5.139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3.190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9077185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6.806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2.549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580799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8.472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1.564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9375545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10.139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0.612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6351209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11.806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0.056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441163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13.472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0.110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3213267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15.139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0.751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94311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5984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6268E-C954-A147-7264-55302AE6C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Resulting COMP values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C66F0C-E329-1AB1-32AF-903459C606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867276"/>
            <a:ext cx="10972800" cy="1304924"/>
          </a:xfrm>
        </p:spPr>
        <p:txBody>
          <a:bodyPr/>
          <a:lstStyle/>
          <a:p>
            <a:r>
              <a:rPr lang="en-US" dirty="0"/>
              <a:t>So </a:t>
            </a:r>
            <a:r>
              <a:rPr lang="en-US" dirty="0" err="1"/>
              <a:t>sequence_data</a:t>
            </a:r>
            <a:r>
              <a:rPr lang="en-US" dirty="0"/>
              <a:t> values will be:</a:t>
            </a:r>
            <a:br>
              <a:rPr lang="en-US" dirty="0"/>
            </a:br>
            <a:r>
              <a:rPr lang="en-US" dirty="0"/>
              <a:t>	</a:t>
            </a:r>
            <a:r>
              <a:rPr lang="en-US" sz="2400" dirty="0"/>
              <a:t>{14031, 21725, 26213, 25781, 20595, 12636, 4942, 454, 886, 6072}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F68E81-980F-68E9-C9DC-B60B71BBC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A54B904E-5C25-2B7E-86A1-3373D8863B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2438520"/>
              </p:ext>
            </p:extLst>
          </p:nvPr>
        </p:nvGraphicFramePr>
        <p:xfrm>
          <a:off x="607595" y="1143000"/>
          <a:ext cx="6413500" cy="3352800"/>
        </p:xfrm>
        <a:graphic>
          <a:graphicData uri="http://schemas.openxmlformats.org/drawingml/2006/table">
            <a:tbl>
              <a:tblPr/>
              <a:tblGrid>
                <a:gridCol w="812800">
                  <a:extLst>
                    <a:ext uri="{9D8B030D-6E8A-4147-A177-3AD203B41FA5}">
                      <a16:colId xmlns:a16="http://schemas.microsoft.com/office/drawing/2014/main" val="4233790999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3400045956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1270494259"/>
                    </a:ext>
                  </a:extLst>
                </a:gridCol>
                <a:gridCol w="1866900">
                  <a:extLst>
                    <a:ext uri="{9D8B030D-6E8A-4147-A177-3AD203B41FA5}">
                      <a16:colId xmlns:a16="http://schemas.microsoft.com/office/drawing/2014/main" val="3433360814"/>
                    </a:ext>
                  </a:extLst>
                </a:gridCol>
                <a:gridCol w="1409700">
                  <a:extLst>
                    <a:ext uri="{9D8B030D-6E8A-4147-A177-3AD203B41FA5}">
                      <a16:colId xmlns:a16="http://schemas.microsoft.com/office/drawing/2014/main" val="2153687043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Sample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Time (ms)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Value (Volts)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Value (Duty Cycle)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Value (COMP)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7236158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0.139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1.736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14031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129999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1.806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2.688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21725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1656625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3.472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3.244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26213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642691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5.139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3.190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25781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621004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6.806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2.549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20595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426316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8.472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1.564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12636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4506033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10.139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0.612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4942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4197557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11.806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0.056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454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5840673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13.472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0.110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886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110943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15.139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0.751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1163516"/>
                  </a:ext>
                </a:extLst>
              </a:tr>
            </a:tbl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DB09AF24-339E-912D-880F-A887F2A0778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6363122"/>
              </p:ext>
            </p:extLst>
          </p:nvPr>
        </p:nvGraphicFramePr>
        <p:xfrm>
          <a:off x="7345680" y="1143000"/>
          <a:ext cx="4234714" cy="3495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33161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D934E-F1E3-9F1C-9929-7560BF8D3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Resulting signal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BA7397-F6D0-7552-DE7F-D8F54E2E39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160745" cy="5029200"/>
          </a:xfrm>
        </p:spPr>
        <p:txBody>
          <a:bodyPr>
            <a:normAutofit/>
          </a:bodyPr>
          <a:lstStyle/>
          <a:p>
            <a:r>
              <a:rPr lang="en-US" dirty="0"/>
              <a:t>Blue lines are the actual PWM signal we generate</a:t>
            </a:r>
          </a:p>
          <a:p>
            <a:endParaRPr lang="en-US" dirty="0"/>
          </a:p>
          <a:p>
            <a:r>
              <a:rPr lang="en-US" dirty="0"/>
              <a:t>Green lines are the averaged voltage output of the PWM</a:t>
            </a:r>
          </a:p>
          <a:p>
            <a:pPr lvl="1"/>
            <a:r>
              <a:rPr lang="en-US" dirty="0"/>
              <a:t>Faster sampling rate would better represent the signal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sz="1800" dirty="0"/>
              <a:t>Note: if exact start time of wave matters, need to start PWM a little early (half a sample)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C87CDB-D584-CB12-E26B-56E5D073D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E1A6051B-19FD-DE12-4633-329012CC61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4181667"/>
              </p:ext>
            </p:extLst>
          </p:nvPr>
        </p:nvGraphicFramePr>
        <p:xfrm>
          <a:off x="5874918" y="3043236"/>
          <a:ext cx="5705475" cy="33575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242EDA3A-2087-D3F8-099D-DDF29E1FE53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7414910"/>
              </p:ext>
            </p:extLst>
          </p:nvPr>
        </p:nvGraphicFramePr>
        <p:xfrm>
          <a:off x="5874917" y="960437"/>
          <a:ext cx="5705475" cy="22015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33363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6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6716B-91F8-4081-BA6D-1735B58B5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Digital-to-Analog Converters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BFADEC-712B-4C09-BE70-EE6E4A0BFF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007595" cy="5029200"/>
          </a:xfrm>
        </p:spPr>
        <p:txBody>
          <a:bodyPr/>
          <a:lstStyle/>
          <a:p>
            <a:r>
              <a:rPr lang="en-US" dirty="0"/>
              <a:t>Generates an analog voltage</a:t>
            </a:r>
          </a:p>
          <a:p>
            <a:endParaRPr lang="en-US" dirty="0"/>
          </a:p>
          <a:p>
            <a:r>
              <a:rPr lang="en-US" dirty="0"/>
              <a:t>DACs are conceptually the inverse of ADCs</a:t>
            </a:r>
          </a:p>
          <a:p>
            <a:pPr lvl="1"/>
            <a:r>
              <a:rPr lang="en-US" dirty="0"/>
              <a:t>Number of bits of resolution choose analog step size</a:t>
            </a:r>
          </a:p>
          <a:p>
            <a:pPr lvl="1"/>
            <a:r>
              <a:rPr lang="en-US" dirty="0"/>
              <a:t>Frequency determines step duration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DA0DC7-81EC-4FF0-AAF9-7D57AFD32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</a:t>
            </a:fld>
            <a:endParaRPr lang="en-US"/>
          </a:p>
        </p:txBody>
      </p:sp>
      <p:pic>
        <p:nvPicPr>
          <p:cNvPr id="1026" name="Picture 2" descr="enter image description here">
            <a:extLst>
              <a:ext uri="{FF2B5EF4-FFF2-40B4-BE49-F238E27FC236}">
                <a16:creationId xmlns:a16="http://schemas.microsoft.com/office/drawing/2014/main" id="{E3E04094-08B6-4513-986F-92DE24978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8627" y="1404480"/>
            <a:ext cx="6091767" cy="4506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641950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6BF7F9-C9CC-45F7-36DF-143CF81A3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9271A5D-D9D3-81AB-5277-F4487E0AB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8FB6170-B3B3-F74E-8DBD-CFAD78F739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dirty="0"/>
              <a:t>Digital-to-Analog Converters</a:t>
            </a:r>
          </a:p>
          <a:p>
            <a:endParaRPr lang="en-US" dirty="0"/>
          </a:p>
          <a:p>
            <a:r>
              <a:rPr lang="en-US" dirty="0"/>
              <a:t>Pulse-Width Modulation</a:t>
            </a:r>
          </a:p>
          <a:p>
            <a:endParaRPr lang="en-US" dirty="0"/>
          </a:p>
          <a:p>
            <a:r>
              <a:rPr lang="en-US" dirty="0"/>
              <a:t>nRF52 PWM</a:t>
            </a:r>
          </a:p>
          <a:p>
            <a:endParaRPr lang="en-US" dirty="0"/>
          </a:p>
          <a:p>
            <a:r>
              <a:rPr lang="en-US" dirty="0"/>
              <a:t>Using PWM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8DA10C2-ED2C-2070-83A2-400019BEB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6949513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AC4F4-7DAE-457A-B528-74A3C1FAD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 resolution versus high frequency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07E99E-14E1-4965-AD20-13A58C74E4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role does each play in a DAC?</a:t>
            </a:r>
            <a:br>
              <a:rPr lang="en-US" dirty="0"/>
            </a:br>
            <a:r>
              <a:rPr lang="en-US" dirty="0"/>
              <a:t>Which is more important?</a:t>
            </a:r>
          </a:p>
          <a:p>
            <a:pPr lvl="1"/>
            <a:endParaRPr lang="en-US" b="1" dirty="0"/>
          </a:p>
          <a:p>
            <a:r>
              <a:rPr lang="en-US" dirty="0"/>
              <a:t>High resolution can accurately represent a voltage</a:t>
            </a:r>
          </a:p>
          <a:p>
            <a:endParaRPr lang="en-US" dirty="0"/>
          </a:p>
          <a:p>
            <a:r>
              <a:rPr lang="en-US" dirty="0"/>
              <a:t>High frequency can accurately represent a changing voltage</a:t>
            </a:r>
          </a:p>
          <a:p>
            <a:endParaRPr lang="en-US" dirty="0"/>
          </a:p>
          <a:p>
            <a:r>
              <a:rPr lang="en-US" dirty="0"/>
              <a:t>In practice:</a:t>
            </a:r>
          </a:p>
          <a:p>
            <a:pPr lvl="1"/>
            <a:r>
              <a:rPr lang="en-US" dirty="0"/>
              <a:t>Need high </a:t>
            </a:r>
            <a:r>
              <a:rPr lang="en-US" i="1" dirty="0"/>
              <a:t>enough</a:t>
            </a:r>
            <a:r>
              <a:rPr lang="en-US" dirty="0"/>
              <a:t> resolution, then as high of frequency as possible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295412-5643-4691-B2C7-CA2DACFFD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562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436DC-4062-46CA-B2F2-70EC4C1BB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Infinite resolution is not sufficient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6B10A4-A916-43F1-8D34-7540BE5E45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814411" cy="5029200"/>
          </a:xfrm>
        </p:spPr>
        <p:txBody>
          <a:bodyPr/>
          <a:lstStyle/>
          <a:p>
            <a:r>
              <a:rPr lang="en-US" dirty="0"/>
              <a:t>DAC frequency corresponds to representable signal changes</a:t>
            </a:r>
          </a:p>
          <a:p>
            <a:pPr lvl="1"/>
            <a:r>
              <a:rPr lang="en-US" dirty="0"/>
              <a:t>Rise and fall times</a:t>
            </a:r>
          </a:p>
          <a:p>
            <a:endParaRPr lang="en-US" dirty="0"/>
          </a:p>
          <a:p>
            <a:r>
              <a:rPr lang="en-US" dirty="0"/>
              <a:t>Even an infinite resolution DAC cannot represent a signal if it is not fast enough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324680-6703-4D8B-B1EC-F524583B8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  <p:pic>
        <p:nvPicPr>
          <p:cNvPr id="2058" name="Picture 10">
            <a:extLst>
              <a:ext uri="{FF2B5EF4-FFF2-40B4-BE49-F238E27FC236}">
                <a16:creationId xmlns:a16="http://schemas.microsoft.com/office/drawing/2014/main" id="{ACE910F9-6BCF-4EBC-BC02-70FCBD4F64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7428" y="969136"/>
            <a:ext cx="4422966" cy="2572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>
            <a:extLst>
              <a:ext uri="{FF2B5EF4-FFF2-40B4-BE49-F238E27FC236}">
                <a16:creationId xmlns:a16="http://schemas.microsoft.com/office/drawing/2014/main" id="{504FCCA7-45E8-44A9-8673-CB10D08D92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7428" y="3783809"/>
            <a:ext cx="4422966" cy="2572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10882D3-615F-4342-9029-466DDB951573}"/>
              </a:ext>
            </a:extLst>
          </p:cNvPr>
          <p:cNvCxnSpPr>
            <a:cxnSpLocks/>
          </p:cNvCxnSpPr>
          <p:nvPr/>
        </p:nvCxnSpPr>
        <p:spPr>
          <a:xfrm>
            <a:off x="7790639" y="1143000"/>
            <a:ext cx="0" cy="2398677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EE86F5D-F2E1-4D26-93E7-42ACEDDBDC52}"/>
              </a:ext>
            </a:extLst>
          </p:cNvPr>
          <p:cNvCxnSpPr>
            <a:cxnSpLocks/>
          </p:cNvCxnSpPr>
          <p:nvPr/>
        </p:nvCxnSpPr>
        <p:spPr>
          <a:xfrm>
            <a:off x="8058949" y="1143000"/>
            <a:ext cx="0" cy="2398677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7051292-D7C7-4161-BC6D-2EF7A5E240F3}"/>
              </a:ext>
            </a:extLst>
          </p:cNvPr>
          <p:cNvCxnSpPr>
            <a:cxnSpLocks/>
          </p:cNvCxnSpPr>
          <p:nvPr/>
        </p:nvCxnSpPr>
        <p:spPr>
          <a:xfrm>
            <a:off x="8329405" y="1143000"/>
            <a:ext cx="0" cy="2398677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BF11898-CBB6-45DF-BE6F-801757BDC9A4}"/>
              </a:ext>
            </a:extLst>
          </p:cNvPr>
          <p:cNvCxnSpPr>
            <a:cxnSpLocks/>
          </p:cNvCxnSpPr>
          <p:nvPr/>
        </p:nvCxnSpPr>
        <p:spPr>
          <a:xfrm>
            <a:off x="8574104" y="1143000"/>
            <a:ext cx="0" cy="2398677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227A669-8725-4D1C-8CBE-550ECDEB0899}"/>
              </a:ext>
            </a:extLst>
          </p:cNvPr>
          <p:cNvCxnSpPr>
            <a:cxnSpLocks/>
          </p:cNvCxnSpPr>
          <p:nvPr/>
        </p:nvCxnSpPr>
        <p:spPr>
          <a:xfrm>
            <a:off x="8842414" y="1143000"/>
            <a:ext cx="0" cy="2398677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BC8809A-93AB-43A6-90C9-3EEB343BACC1}"/>
              </a:ext>
            </a:extLst>
          </p:cNvPr>
          <p:cNvCxnSpPr>
            <a:cxnSpLocks/>
          </p:cNvCxnSpPr>
          <p:nvPr/>
        </p:nvCxnSpPr>
        <p:spPr>
          <a:xfrm>
            <a:off x="9112870" y="1143000"/>
            <a:ext cx="0" cy="2398677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7EB8B18-2107-406F-9611-29AB22FD9813}"/>
              </a:ext>
            </a:extLst>
          </p:cNvPr>
          <p:cNvCxnSpPr>
            <a:cxnSpLocks/>
          </p:cNvCxnSpPr>
          <p:nvPr/>
        </p:nvCxnSpPr>
        <p:spPr>
          <a:xfrm>
            <a:off x="9346836" y="1143000"/>
            <a:ext cx="0" cy="2398677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9BBC010-7A49-482C-A3E8-C6D873E4A5AD}"/>
              </a:ext>
            </a:extLst>
          </p:cNvPr>
          <p:cNvCxnSpPr>
            <a:cxnSpLocks/>
          </p:cNvCxnSpPr>
          <p:nvPr/>
        </p:nvCxnSpPr>
        <p:spPr>
          <a:xfrm>
            <a:off x="9615146" y="1143000"/>
            <a:ext cx="0" cy="2398677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2364B19-B6D2-4B47-84B0-D5BA369756E8}"/>
              </a:ext>
            </a:extLst>
          </p:cNvPr>
          <p:cNvCxnSpPr>
            <a:cxnSpLocks/>
          </p:cNvCxnSpPr>
          <p:nvPr/>
        </p:nvCxnSpPr>
        <p:spPr>
          <a:xfrm>
            <a:off x="9885602" y="1143000"/>
            <a:ext cx="0" cy="2398677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36C7FB1-00CF-4163-8AF7-00D5DFB2836E}"/>
              </a:ext>
            </a:extLst>
          </p:cNvPr>
          <p:cNvCxnSpPr>
            <a:cxnSpLocks/>
          </p:cNvCxnSpPr>
          <p:nvPr/>
        </p:nvCxnSpPr>
        <p:spPr>
          <a:xfrm>
            <a:off x="10129234" y="1143000"/>
            <a:ext cx="0" cy="2398677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979D790-DE0A-4E5D-A57B-451C683DB4FD}"/>
              </a:ext>
            </a:extLst>
          </p:cNvPr>
          <p:cNvCxnSpPr>
            <a:cxnSpLocks/>
          </p:cNvCxnSpPr>
          <p:nvPr/>
        </p:nvCxnSpPr>
        <p:spPr>
          <a:xfrm>
            <a:off x="10397544" y="1143000"/>
            <a:ext cx="0" cy="2398677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31DA680-1A32-4763-9965-80CBDF40CDBA}"/>
              </a:ext>
            </a:extLst>
          </p:cNvPr>
          <p:cNvCxnSpPr>
            <a:cxnSpLocks/>
          </p:cNvCxnSpPr>
          <p:nvPr/>
        </p:nvCxnSpPr>
        <p:spPr>
          <a:xfrm>
            <a:off x="10668000" y="1143000"/>
            <a:ext cx="0" cy="2398677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1CEE5EC-D73B-4582-B507-EFB45628C78A}"/>
              </a:ext>
            </a:extLst>
          </p:cNvPr>
          <p:cNvCxnSpPr>
            <a:cxnSpLocks/>
          </p:cNvCxnSpPr>
          <p:nvPr/>
        </p:nvCxnSpPr>
        <p:spPr>
          <a:xfrm>
            <a:off x="7656484" y="1635617"/>
            <a:ext cx="26831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FDFBEE4-BCA4-4947-BDA4-E8675167D99A}"/>
              </a:ext>
            </a:extLst>
          </p:cNvPr>
          <p:cNvCxnSpPr>
            <a:cxnSpLocks/>
          </p:cNvCxnSpPr>
          <p:nvPr/>
        </p:nvCxnSpPr>
        <p:spPr>
          <a:xfrm>
            <a:off x="7924794" y="1363015"/>
            <a:ext cx="26831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60AE4F5-2983-4009-AEF2-B1FB84AF5321}"/>
              </a:ext>
            </a:extLst>
          </p:cNvPr>
          <p:cNvCxnSpPr>
            <a:cxnSpLocks/>
          </p:cNvCxnSpPr>
          <p:nvPr/>
        </p:nvCxnSpPr>
        <p:spPr>
          <a:xfrm>
            <a:off x="8217782" y="2227502"/>
            <a:ext cx="26831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2C969C0-DAFC-4A6A-B932-936C15B88D68}"/>
              </a:ext>
            </a:extLst>
          </p:cNvPr>
          <p:cNvCxnSpPr>
            <a:cxnSpLocks/>
          </p:cNvCxnSpPr>
          <p:nvPr/>
        </p:nvCxnSpPr>
        <p:spPr>
          <a:xfrm>
            <a:off x="8486092" y="3101662"/>
            <a:ext cx="26831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0ABAE9-3DFE-4D4A-9586-501B0314BEB0}"/>
              </a:ext>
            </a:extLst>
          </p:cNvPr>
          <p:cNvCxnSpPr>
            <a:cxnSpLocks/>
          </p:cNvCxnSpPr>
          <p:nvPr/>
        </p:nvCxnSpPr>
        <p:spPr>
          <a:xfrm>
            <a:off x="8715765" y="3475137"/>
            <a:ext cx="26831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552226F-ADC8-4214-ADBF-AADB184651BD}"/>
              </a:ext>
            </a:extLst>
          </p:cNvPr>
          <p:cNvCxnSpPr>
            <a:cxnSpLocks/>
          </p:cNvCxnSpPr>
          <p:nvPr/>
        </p:nvCxnSpPr>
        <p:spPr>
          <a:xfrm>
            <a:off x="9027005" y="3294845"/>
            <a:ext cx="26831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EE6877CC-4541-4B8B-9A54-8D49DA1B78C3}"/>
              </a:ext>
            </a:extLst>
          </p:cNvPr>
          <p:cNvCxnSpPr>
            <a:cxnSpLocks/>
          </p:cNvCxnSpPr>
          <p:nvPr/>
        </p:nvCxnSpPr>
        <p:spPr>
          <a:xfrm>
            <a:off x="9234756" y="2831206"/>
            <a:ext cx="26831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735A994F-788F-4191-8202-F235A2FE3913}"/>
              </a:ext>
            </a:extLst>
          </p:cNvPr>
          <p:cNvCxnSpPr>
            <a:cxnSpLocks/>
          </p:cNvCxnSpPr>
          <p:nvPr/>
        </p:nvCxnSpPr>
        <p:spPr>
          <a:xfrm>
            <a:off x="9503066" y="2481330"/>
            <a:ext cx="26831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2747BB0-DAF8-4CB7-AD33-08BEA9169BDE}"/>
              </a:ext>
            </a:extLst>
          </p:cNvPr>
          <p:cNvCxnSpPr>
            <a:cxnSpLocks/>
          </p:cNvCxnSpPr>
          <p:nvPr/>
        </p:nvCxnSpPr>
        <p:spPr>
          <a:xfrm>
            <a:off x="9773523" y="2429815"/>
            <a:ext cx="26831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9D4ED403-16CE-4345-9DBF-F595AFEA4294}"/>
              </a:ext>
            </a:extLst>
          </p:cNvPr>
          <p:cNvCxnSpPr>
            <a:cxnSpLocks/>
          </p:cNvCxnSpPr>
          <p:nvPr/>
        </p:nvCxnSpPr>
        <p:spPr>
          <a:xfrm>
            <a:off x="9998903" y="2674514"/>
            <a:ext cx="26831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AD12CDB1-F982-425A-92E9-A3651D4B395C}"/>
              </a:ext>
            </a:extLst>
          </p:cNvPr>
          <p:cNvCxnSpPr>
            <a:cxnSpLocks/>
          </p:cNvCxnSpPr>
          <p:nvPr/>
        </p:nvCxnSpPr>
        <p:spPr>
          <a:xfrm>
            <a:off x="10250040" y="2996484"/>
            <a:ext cx="26831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85F4E1A3-9ADB-4BD7-9BB3-F5D30100D03C}"/>
              </a:ext>
            </a:extLst>
          </p:cNvPr>
          <p:cNvCxnSpPr>
            <a:cxnSpLocks/>
          </p:cNvCxnSpPr>
          <p:nvPr/>
        </p:nvCxnSpPr>
        <p:spPr>
          <a:xfrm>
            <a:off x="10533376" y="3125274"/>
            <a:ext cx="26831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433A7786-0871-4C44-AFA6-DE77E184E3BB}"/>
              </a:ext>
            </a:extLst>
          </p:cNvPr>
          <p:cNvCxnSpPr>
            <a:cxnSpLocks/>
          </p:cNvCxnSpPr>
          <p:nvPr/>
        </p:nvCxnSpPr>
        <p:spPr>
          <a:xfrm>
            <a:off x="8058949" y="3957673"/>
            <a:ext cx="0" cy="2398677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4C9CE5B8-2785-4C6C-B384-6392316C5261}"/>
              </a:ext>
            </a:extLst>
          </p:cNvPr>
          <p:cNvCxnSpPr>
            <a:cxnSpLocks/>
          </p:cNvCxnSpPr>
          <p:nvPr/>
        </p:nvCxnSpPr>
        <p:spPr>
          <a:xfrm>
            <a:off x="8574104" y="3957673"/>
            <a:ext cx="0" cy="2398677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A0554C42-7295-445E-8116-D93812A08A91}"/>
              </a:ext>
            </a:extLst>
          </p:cNvPr>
          <p:cNvCxnSpPr>
            <a:cxnSpLocks/>
          </p:cNvCxnSpPr>
          <p:nvPr/>
        </p:nvCxnSpPr>
        <p:spPr>
          <a:xfrm>
            <a:off x="9112870" y="3957673"/>
            <a:ext cx="0" cy="2398677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6B64E199-6763-487F-951C-5EE39C903334}"/>
              </a:ext>
            </a:extLst>
          </p:cNvPr>
          <p:cNvCxnSpPr>
            <a:cxnSpLocks/>
          </p:cNvCxnSpPr>
          <p:nvPr/>
        </p:nvCxnSpPr>
        <p:spPr>
          <a:xfrm>
            <a:off x="9615146" y="3957673"/>
            <a:ext cx="0" cy="2398677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72B90183-F1AB-4773-9BD9-F2F654F1499B}"/>
              </a:ext>
            </a:extLst>
          </p:cNvPr>
          <p:cNvCxnSpPr>
            <a:cxnSpLocks/>
          </p:cNvCxnSpPr>
          <p:nvPr/>
        </p:nvCxnSpPr>
        <p:spPr>
          <a:xfrm>
            <a:off x="10129234" y="3957673"/>
            <a:ext cx="0" cy="2398677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0A9D69ED-CDAE-49B8-81B9-6F4B41F23988}"/>
              </a:ext>
            </a:extLst>
          </p:cNvPr>
          <p:cNvCxnSpPr>
            <a:cxnSpLocks/>
          </p:cNvCxnSpPr>
          <p:nvPr/>
        </p:nvCxnSpPr>
        <p:spPr>
          <a:xfrm>
            <a:off x="10668000" y="3957673"/>
            <a:ext cx="0" cy="2398677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3C10E66D-B17F-4337-933E-52C73D19F58A}"/>
              </a:ext>
            </a:extLst>
          </p:cNvPr>
          <p:cNvCxnSpPr>
            <a:cxnSpLocks/>
          </p:cNvCxnSpPr>
          <p:nvPr/>
        </p:nvCxnSpPr>
        <p:spPr>
          <a:xfrm>
            <a:off x="7814250" y="4203445"/>
            <a:ext cx="51515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87D5C25C-19D5-4C91-B611-4F8D2C1D3720}"/>
              </a:ext>
            </a:extLst>
          </p:cNvPr>
          <p:cNvCxnSpPr>
            <a:cxnSpLocks/>
          </p:cNvCxnSpPr>
          <p:nvPr/>
        </p:nvCxnSpPr>
        <p:spPr>
          <a:xfrm>
            <a:off x="8327259" y="5888432"/>
            <a:ext cx="51515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7D4869F4-3979-430D-8E78-0E60BDCCB392}"/>
              </a:ext>
            </a:extLst>
          </p:cNvPr>
          <p:cNvCxnSpPr>
            <a:cxnSpLocks/>
          </p:cNvCxnSpPr>
          <p:nvPr/>
        </p:nvCxnSpPr>
        <p:spPr>
          <a:xfrm>
            <a:off x="8831681" y="6151375"/>
            <a:ext cx="51515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B8BBFF84-1B98-47FF-A6A0-D7104FF644B8}"/>
              </a:ext>
            </a:extLst>
          </p:cNvPr>
          <p:cNvCxnSpPr>
            <a:cxnSpLocks/>
          </p:cNvCxnSpPr>
          <p:nvPr/>
        </p:nvCxnSpPr>
        <p:spPr>
          <a:xfrm>
            <a:off x="9346836" y="5336787"/>
            <a:ext cx="51515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80324D10-A55B-4C4A-A491-DDEB260667C3}"/>
              </a:ext>
            </a:extLst>
          </p:cNvPr>
          <p:cNvCxnSpPr>
            <a:cxnSpLocks/>
          </p:cNvCxnSpPr>
          <p:nvPr/>
        </p:nvCxnSpPr>
        <p:spPr>
          <a:xfrm>
            <a:off x="9885602" y="5478454"/>
            <a:ext cx="51515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A3A349E9-1A3C-44BC-BDDD-280C7B44D39F}"/>
              </a:ext>
            </a:extLst>
          </p:cNvPr>
          <p:cNvCxnSpPr>
            <a:cxnSpLocks/>
          </p:cNvCxnSpPr>
          <p:nvPr/>
        </p:nvCxnSpPr>
        <p:spPr>
          <a:xfrm>
            <a:off x="10402904" y="5967852"/>
            <a:ext cx="51515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0805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3D339-5394-44D9-9A7F-404E777C0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6359875" cy="685800"/>
          </a:xfrm>
        </p:spPr>
        <p:txBody>
          <a:bodyPr/>
          <a:lstStyle/>
          <a:p>
            <a:r>
              <a:rPr lang="en-US" dirty="0"/>
              <a:t>Low-pass filter smooths output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97AF0E-7A81-484D-A47D-264678892F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903889" cy="5029200"/>
          </a:xfrm>
        </p:spPr>
        <p:txBody>
          <a:bodyPr/>
          <a:lstStyle/>
          <a:p>
            <a:r>
              <a:rPr lang="en-US" dirty="0"/>
              <a:t>Low-pass filter delays changes in voltage and smoothly transitions between them</a:t>
            </a:r>
          </a:p>
          <a:p>
            <a:pPr lvl="1"/>
            <a:r>
              <a:rPr lang="en-US" dirty="0"/>
              <a:t>Low-frequency signals stay</a:t>
            </a:r>
          </a:p>
          <a:p>
            <a:pPr lvl="1"/>
            <a:r>
              <a:rPr lang="en-US" dirty="0"/>
              <a:t>High-frequency are smoothed</a:t>
            </a:r>
          </a:p>
          <a:p>
            <a:pPr lvl="1"/>
            <a:endParaRPr lang="en-US" dirty="0"/>
          </a:p>
          <a:p>
            <a:r>
              <a:rPr lang="en-US" dirty="0"/>
              <a:t>Greatly improves quality of output but must be tuned to the desired signal frequency</a:t>
            </a:r>
          </a:p>
          <a:p>
            <a:pPr lvl="1"/>
            <a:r>
              <a:rPr lang="en-US" dirty="0"/>
              <a:t>Usually not included in microcontroller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A642D0-EF1D-4D5C-87D6-EAA86B1D9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  <p:pic>
        <p:nvPicPr>
          <p:cNvPr id="3074" name="Picture 2" descr="BiQuadDesigner">
            <a:extLst>
              <a:ext uri="{FF2B5EF4-FFF2-40B4-BE49-F238E27FC236}">
                <a16:creationId xmlns:a16="http://schemas.microsoft.com/office/drawing/2014/main" id="{BE881EBE-FA59-4BB5-BC3B-787341D718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1484" y="2370517"/>
            <a:ext cx="5068910" cy="3801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6D88A1F-21B1-4FCD-A4AE-16B91F045F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8079" y="260247"/>
            <a:ext cx="4020495" cy="2110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5392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5419319" cy="685800"/>
          </a:xfrm>
        </p:spPr>
        <p:txBody>
          <a:bodyPr/>
          <a:lstStyle/>
          <a:p>
            <a:r>
              <a:rPr lang="en-US" dirty="0"/>
              <a:t>Resistor string DAC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048138" cy="5029200"/>
          </a:xfrm>
        </p:spPr>
        <p:txBody>
          <a:bodyPr>
            <a:normAutofit fontScale="92500"/>
          </a:bodyPr>
          <a:lstStyle/>
          <a:p>
            <a:r>
              <a:rPr lang="en-US" dirty="0"/>
              <a:t>Use series of voltage dividers and switches to set output voltage</a:t>
            </a:r>
          </a:p>
          <a:p>
            <a:pPr lvl="1"/>
            <a:r>
              <a:rPr lang="en-US" dirty="0"/>
              <a:t>Generates equally spaced voltages that can be selected between</a:t>
            </a:r>
          </a:p>
          <a:p>
            <a:endParaRPr lang="en-US" dirty="0"/>
          </a:p>
          <a:p>
            <a:r>
              <a:rPr lang="en-US" dirty="0"/>
              <a:t>Needs output buffer to provide stable current</a:t>
            </a:r>
          </a:p>
          <a:p>
            <a:endParaRPr lang="en-US" dirty="0"/>
          </a:p>
          <a:p>
            <a:r>
              <a:rPr lang="en-US" dirty="0"/>
              <a:t>Takes a lot of resistors</a:t>
            </a:r>
          </a:p>
          <a:p>
            <a:pPr lvl="1"/>
            <a:r>
              <a:rPr lang="en-US" dirty="0"/>
              <a:t>And resistors take a lot of silicon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AE8EF6-B4BC-4F9D-9977-23FAAF0526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6914" y="228599"/>
            <a:ext cx="5553481" cy="5943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928136"/>
      </p:ext>
    </p:extLst>
  </p:cSld>
  <p:clrMapOvr>
    <a:masterClrMapping/>
  </p:clrMapOvr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313499C5-2493-46D7-A578-A55B4E92D20D}" vid="{B37469B3-D6DE-4740-A3F3-917322C394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ce346_template</Template>
  <TotalTime>2132</TotalTime>
  <Words>2674</Words>
  <Application>Microsoft Office PowerPoint</Application>
  <PresentationFormat>Widescreen</PresentationFormat>
  <Paragraphs>608</Paragraphs>
  <Slides>50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7" baseType="lpstr">
      <vt:lpstr>Aptos Narrow</vt:lpstr>
      <vt:lpstr>Arial</vt:lpstr>
      <vt:lpstr>Calibri</vt:lpstr>
      <vt:lpstr>Cambria Math</vt:lpstr>
      <vt:lpstr>Courier New</vt:lpstr>
      <vt:lpstr>Tahoma</vt:lpstr>
      <vt:lpstr>Class Slides</vt:lpstr>
      <vt:lpstr>Lecture 10 Analog Output</vt:lpstr>
      <vt:lpstr>Administrivia</vt:lpstr>
      <vt:lpstr>Today’s Goals</vt:lpstr>
      <vt:lpstr>Outline</vt:lpstr>
      <vt:lpstr>Digital-to-Analog Converters</vt:lpstr>
      <vt:lpstr>High resolution versus high frequency</vt:lpstr>
      <vt:lpstr>Infinite resolution is not sufficient</vt:lpstr>
      <vt:lpstr>Low-pass filter smooths output</vt:lpstr>
      <vt:lpstr>Resistor string DAC</vt:lpstr>
      <vt:lpstr>Resistor string example</vt:lpstr>
      <vt:lpstr>Break + DAC applications</vt:lpstr>
      <vt:lpstr>Break + DAC applications</vt:lpstr>
      <vt:lpstr>DACs are not in all microcontrollers</vt:lpstr>
      <vt:lpstr>Outline</vt:lpstr>
      <vt:lpstr>Pulse-Width Modulation</vt:lpstr>
      <vt:lpstr>PWM to Analog Signal example</vt:lpstr>
      <vt:lpstr>Low-pass approach works here too</vt:lpstr>
      <vt:lpstr>Controlling PWM</vt:lpstr>
      <vt:lpstr>PWM alignment</vt:lpstr>
      <vt:lpstr>Every microcontroller can do PWM</vt:lpstr>
      <vt:lpstr>PWM is an example of encoding data on a signal</vt:lpstr>
      <vt:lpstr>PWM applications</vt:lpstr>
      <vt:lpstr>Controlling LED Matrix brightness</vt:lpstr>
      <vt:lpstr>Break + Open Question</vt:lpstr>
      <vt:lpstr>Break + Open Question</vt:lpstr>
      <vt:lpstr>Outline</vt:lpstr>
      <vt:lpstr>nRF52 PWM – theory of operation</vt:lpstr>
      <vt:lpstr>nRF52 PWM peripheral</vt:lpstr>
      <vt:lpstr>PWM example</vt:lpstr>
      <vt:lpstr>PWM example</vt:lpstr>
      <vt:lpstr>Center-aligned PWM</vt:lpstr>
      <vt:lpstr>DMA with PWM</vt:lpstr>
      <vt:lpstr>Waveform mode</vt:lpstr>
      <vt:lpstr>Other configurations</vt:lpstr>
      <vt:lpstr>Trading speed and accuracy</vt:lpstr>
      <vt:lpstr>Break + Question</vt:lpstr>
      <vt:lpstr>Break + Question</vt:lpstr>
      <vt:lpstr>Outline</vt:lpstr>
      <vt:lpstr>nRF SDK PWM driver</vt:lpstr>
      <vt:lpstr>Sequence struct</vt:lpstr>
      <vt:lpstr>Example, playing a note with a square wave</vt:lpstr>
      <vt:lpstr>Playing sine waves instead of square waves</vt:lpstr>
      <vt:lpstr>Steps to playing a note with a sine wave</vt:lpstr>
      <vt:lpstr>Example: playing an arbitrary signal</vt:lpstr>
      <vt:lpstr>Step 1: determine PRESCALAR and COUNTERTOP</vt:lpstr>
      <vt:lpstr>Step 2: calculate signal values</vt:lpstr>
      <vt:lpstr>Converting voltage to COMP values</vt:lpstr>
      <vt:lpstr>Resulting COMP values</vt:lpstr>
      <vt:lpstr>Resulting signal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11 Analog Output</dc:title>
  <dc:creator>Branden Ghena</dc:creator>
  <cp:lastModifiedBy>Branden Ghena</cp:lastModifiedBy>
  <cp:revision>84</cp:revision>
  <dcterms:created xsi:type="dcterms:W3CDTF">2021-05-02T22:40:32Z</dcterms:created>
  <dcterms:modified xsi:type="dcterms:W3CDTF">2025-10-16T19:51:45Z</dcterms:modified>
</cp:coreProperties>
</file>